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0" r:id="rId5"/>
    <p:sldId id="261" r:id="rId6"/>
    <p:sldId id="273" r:id="rId7"/>
    <p:sldId id="263" r:id="rId8"/>
    <p:sldId id="270" r:id="rId9"/>
    <p:sldId id="269" r:id="rId10"/>
    <p:sldId id="272" r:id="rId11"/>
    <p:sldId id="271" r:id="rId12"/>
    <p:sldId id="268" r:id="rId13"/>
    <p:sldId id="274" r:id="rId14"/>
    <p:sldId id="276" r:id="rId15"/>
    <p:sldId id="275" r:id="rId16"/>
    <p:sldId id="264" r:id="rId17"/>
    <p:sldId id="267"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7" autoAdjust="0"/>
    <p:restoredTop sz="94660"/>
  </p:normalViewPr>
  <p:slideViewPr>
    <p:cSldViewPr>
      <p:cViewPr varScale="1">
        <p:scale>
          <a:sx n="83" d="100"/>
          <a:sy n="83" d="100"/>
        </p:scale>
        <p:origin x="-153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4F759-1D71-4557-98BB-2A8AAF9C1B11}" type="datetimeFigureOut">
              <a:rPr lang="pl-PL" smtClean="0"/>
              <a:t>2018-08-22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32B58-0718-4F41-A64E-E5ACD84703B0}" type="slidenum">
              <a:rPr lang="pl-PL" smtClean="0"/>
              <a:t>‹#›</a:t>
            </a:fld>
            <a:endParaRPr lang="pl-PL"/>
          </a:p>
        </p:txBody>
      </p:sp>
    </p:spTree>
    <p:extLst>
      <p:ext uri="{BB962C8B-B14F-4D97-AF65-F5344CB8AC3E}">
        <p14:creationId xmlns:p14="http://schemas.microsoft.com/office/powerpoint/2010/main" val="2859763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8E32B58-0718-4F41-A64E-E5ACD84703B0}" type="slidenum">
              <a:rPr lang="pl-PL" smtClean="0"/>
              <a:t>14</a:t>
            </a:fld>
            <a:endParaRPr lang="pl-PL"/>
          </a:p>
        </p:txBody>
      </p:sp>
    </p:spTree>
    <p:extLst>
      <p:ext uri="{BB962C8B-B14F-4D97-AF65-F5344CB8AC3E}">
        <p14:creationId xmlns:p14="http://schemas.microsoft.com/office/powerpoint/2010/main" val="408837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AF07601-FDFA-4F26-8CBA-E1F3C2986334}" type="datetimeFigureOut">
              <a:rPr lang="pl-PL" smtClean="0"/>
              <a:t>2018-08-22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8A255DE-7390-474E-9C26-2C65F987398B}" type="slidenum">
              <a:rPr lang="pl-PL" smtClean="0"/>
              <a:t>‹#›</a:t>
            </a:fld>
            <a:endParaRPr lang="pl-PL"/>
          </a:p>
        </p:txBody>
      </p:sp>
    </p:spTree>
    <p:extLst>
      <p:ext uri="{BB962C8B-B14F-4D97-AF65-F5344CB8AC3E}">
        <p14:creationId xmlns:p14="http://schemas.microsoft.com/office/powerpoint/2010/main" val="244562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AF07601-FDFA-4F26-8CBA-E1F3C2986334}" type="datetimeFigureOut">
              <a:rPr lang="pl-PL" smtClean="0"/>
              <a:t>2018-08-22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8A255DE-7390-474E-9C26-2C65F987398B}" type="slidenum">
              <a:rPr lang="pl-PL" smtClean="0"/>
              <a:t>‹#›</a:t>
            </a:fld>
            <a:endParaRPr lang="pl-PL"/>
          </a:p>
        </p:txBody>
      </p:sp>
    </p:spTree>
    <p:extLst>
      <p:ext uri="{BB962C8B-B14F-4D97-AF65-F5344CB8AC3E}">
        <p14:creationId xmlns:p14="http://schemas.microsoft.com/office/powerpoint/2010/main" val="309609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AF07601-FDFA-4F26-8CBA-E1F3C2986334}" type="datetimeFigureOut">
              <a:rPr lang="pl-PL" smtClean="0"/>
              <a:t>2018-08-22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8A255DE-7390-474E-9C26-2C65F987398B}" type="slidenum">
              <a:rPr lang="pl-PL" smtClean="0"/>
              <a:t>‹#›</a:t>
            </a:fld>
            <a:endParaRPr lang="pl-PL"/>
          </a:p>
        </p:txBody>
      </p:sp>
    </p:spTree>
    <p:extLst>
      <p:ext uri="{BB962C8B-B14F-4D97-AF65-F5344CB8AC3E}">
        <p14:creationId xmlns:p14="http://schemas.microsoft.com/office/powerpoint/2010/main" val="62035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AF07601-FDFA-4F26-8CBA-E1F3C2986334}" type="datetimeFigureOut">
              <a:rPr lang="pl-PL" smtClean="0"/>
              <a:t>2018-08-22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8A255DE-7390-474E-9C26-2C65F987398B}" type="slidenum">
              <a:rPr lang="pl-PL" smtClean="0"/>
              <a:t>‹#›</a:t>
            </a:fld>
            <a:endParaRPr lang="pl-PL"/>
          </a:p>
        </p:txBody>
      </p:sp>
    </p:spTree>
    <p:extLst>
      <p:ext uri="{BB962C8B-B14F-4D97-AF65-F5344CB8AC3E}">
        <p14:creationId xmlns:p14="http://schemas.microsoft.com/office/powerpoint/2010/main" val="192271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AF07601-FDFA-4F26-8CBA-E1F3C2986334}" type="datetimeFigureOut">
              <a:rPr lang="pl-PL" smtClean="0"/>
              <a:t>2018-08-22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8A255DE-7390-474E-9C26-2C65F987398B}" type="slidenum">
              <a:rPr lang="pl-PL" smtClean="0"/>
              <a:t>‹#›</a:t>
            </a:fld>
            <a:endParaRPr lang="pl-PL"/>
          </a:p>
        </p:txBody>
      </p:sp>
    </p:spTree>
    <p:extLst>
      <p:ext uri="{BB962C8B-B14F-4D97-AF65-F5344CB8AC3E}">
        <p14:creationId xmlns:p14="http://schemas.microsoft.com/office/powerpoint/2010/main" val="3009764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AF07601-FDFA-4F26-8CBA-E1F3C2986334}" type="datetimeFigureOut">
              <a:rPr lang="pl-PL" smtClean="0"/>
              <a:t>2018-08-22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8A255DE-7390-474E-9C26-2C65F987398B}" type="slidenum">
              <a:rPr lang="pl-PL" smtClean="0"/>
              <a:t>‹#›</a:t>
            </a:fld>
            <a:endParaRPr lang="pl-PL"/>
          </a:p>
        </p:txBody>
      </p:sp>
    </p:spTree>
    <p:extLst>
      <p:ext uri="{BB962C8B-B14F-4D97-AF65-F5344CB8AC3E}">
        <p14:creationId xmlns:p14="http://schemas.microsoft.com/office/powerpoint/2010/main" val="321130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AF07601-FDFA-4F26-8CBA-E1F3C2986334}" type="datetimeFigureOut">
              <a:rPr lang="pl-PL" smtClean="0"/>
              <a:t>2018-08-22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8A255DE-7390-474E-9C26-2C65F987398B}" type="slidenum">
              <a:rPr lang="pl-PL" smtClean="0"/>
              <a:t>‹#›</a:t>
            </a:fld>
            <a:endParaRPr lang="pl-PL"/>
          </a:p>
        </p:txBody>
      </p:sp>
    </p:spTree>
    <p:extLst>
      <p:ext uri="{BB962C8B-B14F-4D97-AF65-F5344CB8AC3E}">
        <p14:creationId xmlns:p14="http://schemas.microsoft.com/office/powerpoint/2010/main" val="295631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AF07601-FDFA-4F26-8CBA-E1F3C2986334}" type="datetimeFigureOut">
              <a:rPr lang="pl-PL" smtClean="0"/>
              <a:t>2018-08-22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8A255DE-7390-474E-9C26-2C65F987398B}" type="slidenum">
              <a:rPr lang="pl-PL" smtClean="0"/>
              <a:t>‹#›</a:t>
            </a:fld>
            <a:endParaRPr lang="pl-PL"/>
          </a:p>
        </p:txBody>
      </p:sp>
    </p:spTree>
    <p:extLst>
      <p:ext uri="{BB962C8B-B14F-4D97-AF65-F5344CB8AC3E}">
        <p14:creationId xmlns:p14="http://schemas.microsoft.com/office/powerpoint/2010/main" val="2981492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AF07601-FDFA-4F26-8CBA-E1F3C2986334}" type="datetimeFigureOut">
              <a:rPr lang="pl-PL" smtClean="0"/>
              <a:t>2018-08-22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8A255DE-7390-474E-9C26-2C65F987398B}" type="slidenum">
              <a:rPr lang="pl-PL" smtClean="0"/>
              <a:t>‹#›</a:t>
            </a:fld>
            <a:endParaRPr lang="pl-PL"/>
          </a:p>
        </p:txBody>
      </p:sp>
    </p:spTree>
    <p:extLst>
      <p:ext uri="{BB962C8B-B14F-4D97-AF65-F5344CB8AC3E}">
        <p14:creationId xmlns:p14="http://schemas.microsoft.com/office/powerpoint/2010/main" val="3028239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AF07601-FDFA-4F26-8CBA-E1F3C2986334}" type="datetimeFigureOut">
              <a:rPr lang="pl-PL" smtClean="0"/>
              <a:t>2018-08-22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8A255DE-7390-474E-9C26-2C65F987398B}" type="slidenum">
              <a:rPr lang="pl-PL" smtClean="0"/>
              <a:t>‹#›</a:t>
            </a:fld>
            <a:endParaRPr lang="pl-PL"/>
          </a:p>
        </p:txBody>
      </p:sp>
    </p:spTree>
    <p:extLst>
      <p:ext uri="{BB962C8B-B14F-4D97-AF65-F5344CB8AC3E}">
        <p14:creationId xmlns:p14="http://schemas.microsoft.com/office/powerpoint/2010/main" val="145473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AF07601-FDFA-4F26-8CBA-E1F3C2986334}" type="datetimeFigureOut">
              <a:rPr lang="pl-PL" smtClean="0"/>
              <a:t>2018-08-22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8A255DE-7390-474E-9C26-2C65F987398B}" type="slidenum">
              <a:rPr lang="pl-PL" smtClean="0"/>
              <a:t>‹#›</a:t>
            </a:fld>
            <a:endParaRPr lang="pl-PL"/>
          </a:p>
        </p:txBody>
      </p:sp>
    </p:spTree>
    <p:extLst>
      <p:ext uri="{BB962C8B-B14F-4D97-AF65-F5344CB8AC3E}">
        <p14:creationId xmlns:p14="http://schemas.microsoft.com/office/powerpoint/2010/main" val="251586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07601-FDFA-4F26-8CBA-E1F3C2986334}" type="datetimeFigureOut">
              <a:rPr lang="pl-PL" smtClean="0"/>
              <a:t>2018-08-22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255DE-7390-474E-9C26-2C65F987398B}" type="slidenum">
              <a:rPr lang="pl-PL" smtClean="0"/>
              <a:t>‹#›</a:t>
            </a:fld>
            <a:endParaRPr lang="pl-PL"/>
          </a:p>
        </p:txBody>
      </p:sp>
    </p:spTree>
    <p:extLst>
      <p:ext uri="{BB962C8B-B14F-4D97-AF65-F5344CB8AC3E}">
        <p14:creationId xmlns:p14="http://schemas.microsoft.com/office/powerpoint/2010/main" val="492267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4954562"/>
          </a:xfrm>
        </p:spPr>
        <p:txBody>
          <a:bodyPr>
            <a:normAutofit fontScale="90000"/>
          </a:bodyPr>
          <a:lstStyle/>
          <a:p>
            <a:r>
              <a:rPr lang="pl-PL" dirty="0" smtClean="0"/>
              <a:t/>
            </a:r>
            <a:br>
              <a:rPr lang="pl-PL" dirty="0" smtClean="0"/>
            </a:br>
            <a:r>
              <a:rPr lang="pl-PL" dirty="0" smtClean="0"/>
              <a:t/>
            </a:r>
            <a:br>
              <a:rPr lang="pl-PL" dirty="0" smtClean="0"/>
            </a:br>
            <a:r>
              <a:rPr lang="pl-PL" dirty="0" smtClean="0">
                <a:latin typeface="Comic Sans MS" panose="030F0702030302020204" pitchFamily="66" charset="0"/>
              </a:rPr>
              <a:t>Szkoła Podstawowa nr 2 im. Tadeusza Kościuszki w Łęcznej</a:t>
            </a:r>
            <a:r>
              <a:rPr lang="pl-PL" dirty="0" smtClean="0">
                <a:latin typeface="Comic Sans MS" panose="030F0702030302020204" pitchFamily="66" charset="0"/>
              </a:rPr>
              <a:t/>
            </a:r>
            <a:br>
              <a:rPr lang="pl-PL" dirty="0" smtClean="0">
                <a:latin typeface="Comic Sans MS" panose="030F0702030302020204" pitchFamily="66" charset="0"/>
              </a:rPr>
            </a:br>
            <a:r>
              <a:rPr lang="pl-PL" dirty="0" smtClean="0">
                <a:latin typeface="Comic Sans MS" panose="030F0702030302020204" pitchFamily="66" charset="0"/>
              </a:rPr>
              <a:t/>
            </a:r>
            <a:br>
              <a:rPr lang="pl-PL" dirty="0" smtClean="0">
                <a:latin typeface="Comic Sans MS" panose="030F0702030302020204" pitchFamily="66" charset="0"/>
              </a:rPr>
            </a:br>
            <a:r>
              <a:rPr lang="pl-PL" dirty="0" smtClean="0">
                <a:latin typeface="Comic Sans MS" panose="030F0702030302020204" pitchFamily="66" charset="0"/>
              </a:rPr>
              <a:t>Erasmus+ Project </a:t>
            </a:r>
            <a:br>
              <a:rPr lang="pl-PL" dirty="0" smtClean="0">
                <a:latin typeface="Comic Sans MS" panose="030F0702030302020204" pitchFamily="66" charset="0"/>
              </a:rPr>
            </a:br>
            <a:r>
              <a:rPr lang="pl-PL" dirty="0" smtClean="0">
                <a:latin typeface="Comic Sans MS" panose="030F0702030302020204" pitchFamily="66" charset="0"/>
              </a:rPr>
              <a:t>’Young </a:t>
            </a:r>
            <a:r>
              <a:rPr lang="pl-PL" dirty="0" err="1" smtClean="0">
                <a:latin typeface="Comic Sans MS" panose="030F0702030302020204" pitchFamily="66" charset="0"/>
              </a:rPr>
              <a:t>Enterprising</a:t>
            </a:r>
            <a:r>
              <a:rPr lang="pl-PL" dirty="0" smtClean="0">
                <a:latin typeface="Comic Sans MS" panose="030F0702030302020204" pitchFamily="66" charset="0"/>
              </a:rPr>
              <a:t> </a:t>
            </a:r>
            <a:r>
              <a:rPr lang="pl-PL" dirty="0" err="1" smtClean="0">
                <a:latin typeface="Comic Sans MS" panose="030F0702030302020204" pitchFamily="66" charset="0"/>
              </a:rPr>
              <a:t>Europeans</a:t>
            </a:r>
            <a:r>
              <a:rPr lang="pl-PL" dirty="0" smtClean="0">
                <a:latin typeface="Comic Sans MS" panose="030F0702030302020204" pitchFamily="66" charset="0"/>
              </a:rPr>
              <a:t>’</a:t>
            </a:r>
            <a:br>
              <a:rPr lang="pl-PL" dirty="0" smtClean="0">
                <a:latin typeface="Comic Sans MS" panose="030F0702030302020204" pitchFamily="66" charset="0"/>
              </a:rPr>
            </a:br>
            <a:r>
              <a:rPr lang="pl-PL" dirty="0" smtClean="0">
                <a:latin typeface="Comic Sans MS" panose="030F0702030302020204" pitchFamily="66" charset="0"/>
              </a:rPr>
              <a:t>2016 - 2018</a:t>
            </a:r>
            <a:r>
              <a:rPr lang="pl-PL" dirty="0">
                <a:latin typeface="Comic Sans MS" panose="030F0702030302020204" pitchFamily="66" charset="0"/>
              </a:rPr>
              <a:t/>
            </a:r>
            <a:br>
              <a:rPr lang="pl-PL" dirty="0">
                <a:latin typeface="Comic Sans MS" panose="030F0702030302020204" pitchFamily="66" charset="0"/>
              </a:rPr>
            </a:br>
            <a:r>
              <a:rPr lang="pl-PL" dirty="0" smtClean="0">
                <a:latin typeface="Comic Sans MS" panose="030F0702030302020204" pitchFamily="66" charset="0"/>
              </a:rPr>
              <a:t/>
            </a:r>
            <a:br>
              <a:rPr lang="pl-PL" dirty="0" smtClean="0">
                <a:latin typeface="Comic Sans MS" panose="030F0702030302020204" pitchFamily="66" charset="0"/>
              </a:rPr>
            </a:br>
            <a:r>
              <a:rPr lang="pl-PL" sz="4900" b="1" dirty="0" err="1" smtClean="0">
                <a:latin typeface="Comic Sans MS" panose="030F0702030302020204" pitchFamily="66" charset="0"/>
              </a:rPr>
              <a:t>Our</a:t>
            </a:r>
            <a:r>
              <a:rPr lang="pl-PL" sz="4900" b="1" dirty="0" smtClean="0">
                <a:latin typeface="Comic Sans MS" panose="030F0702030302020204" pitchFamily="66" charset="0"/>
              </a:rPr>
              <a:t> School Mini - </a:t>
            </a:r>
            <a:r>
              <a:rPr lang="pl-PL" sz="4900" b="1" dirty="0">
                <a:latin typeface="Comic Sans MS" panose="030F0702030302020204" pitchFamily="66" charset="0"/>
              </a:rPr>
              <a:t>C</a:t>
            </a:r>
            <a:r>
              <a:rPr lang="pl-PL" sz="4900" b="1" dirty="0" smtClean="0">
                <a:latin typeface="Comic Sans MS" panose="030F0702030302020204" pitchFamily="66" charset="0"/>
              </a:rPr>
              <a:t>ompany</a:t>
            </a:r>
            <a:endParaRPr lang="pl-PL" sz="4900" b="1" dirty="0">
              <a:latin typeface="Comic Sans MS" panose="030F0702030302020204" pitchFamily="66" charset="0"/>
            </a:endParaRPr>
          </a:p>
        </p:txBody>
      </p:sp>
    </p:spTree>
    <p:extLst>
      <p:ext uri="{BB962C8B-B14F-4D97-AF65-F5344CB8AC3E}">
        <p14:creationId xmlns:p14="http://schemas.microsoft.com/office/powerpoint/2010/main" val="1523119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7"/>
            <a:ext cx="8229600" cy="1715985"/>
          </a:xfrm>
        </p:spPr>
        <p:txBody>
          <a:bodyPr>
            <a:noAutofit/>
          </a:bodyPr>
          <a:lstStyle/>
          <a:p>
            <a:pPr algn="l"/>
            <a:r>
              <a:rPr lang="pl-PL" sz="3600" dirty="0" err="1" smtClean="0"/>
              <a:t>Before</a:t>
            </a:r>
            <a:r>
              <a:rPr lang="pl-PL" sz="3600" dirty="0" smtClean="0"/>
              <a:t> </a:t>
            </a:r>
            <a:r>
              <a:rPr lang="pl-PL" sz="3600" dirty="0" err="1" smtClean="0"/>
              <a:t>coming</a:t>
            </a:r>
            <a:r>
              <a:rPr lang="pl-PL" sz="3600" dirty="0" smtClean="0"/>
              <a:t> to </a:t>
            </a:r>
            <a:r>
              <a:rPr lang="pl-PL" sz="3600" dirty="0" err="1" smtClean="0"/>
              <a:t>Croatia</a:t>
            </a:r>
            <a:r>
              <a:rPr lang="pl-PL" sz="3600" dirty="0" smtClean="0"/>
              <a:t> we </a:t>
            </a:r>
            <a:r>
              <a:rPr lang="pl-PL" sz="3600" dirty="0" err="1" smtClean="0"/>
              <a:t>had</a:t>
            </a:r>
            <a:r>
              <a:rPr lang="pl-PL" sz="3600" dirty="0" smtClean="0"/>
              <a:t> </a:t>
            </a:r>
            <a:r>
              <a:rPr lang="pl-PL" sz="3600" dirty="0" err="1" smtClean="0"/>
              <a:t>also</a:t>
            </a:r>
            <a:r>
              <a:rPr lang="pl-PL" sz="3600" dirty="0" smtClean="0"/>
              <a:t> </a:t>
            </a:r>
            <a:r>
              <a:rPr lang="pl-PL" sz="3600" dirty="0" err="1" smtClean="0"/>
              <a:t>baked</a:t>
            </a:r>
            <a:r>
              <a:rPr lang="pl-PL" sz="3600" dirty="0" smtClean="0"/>
              <a:t> </a:t>
            </a:r>
            <a:r>
              <a:rPr lang="pl-PL" sz="3600" dirty="0" err="1" smtClean="0"/>
              <a:t>our</a:t>
            </a:r>
            <a:r>
              <a:rPr lang="pl-PL" sz="3600" dirty="0" smtClean="0"/>
              <a:t> </a:t>
            </a:r>
            <a:r>
              <a:rPr lang="pl-PL" sz="3600" dirty="0" err="1" smtClean="0"/>
              <a:t>delicious</a:t>
            </a:r>
            <a:r>
              <a:rPr lang="pl-PL" sz="3600" dirty="0" smtClean="0"/>
              <a:t> </a:t>
            </a:r>
            <a:r>
              <a:rPr lang="pl-PL" sz="3600" dirty="0" err="1" smtClean="0"/>
              <a:t>healthy</a:t>
            </a:r>
            <a:r>
              <a:rPr lang="pl-PL" sz="3600" dirty="0" smtClean="0"/>
              <a:t> </a:t>
            </a:r>
            <a:r>
              <a:rPr lang="pl-PL" sz="3600" dirty="0" err="1" smtClean="0"/>
              <a:t>cookies</a:t>
            </a:r>
            <a:r>
              <a:rPr lang="pl-PL" sz="3600" dirty="0" smtClean="0"/>
              <a:t>.</a:t>
            </a:r>
            <a:br>
              <a:rPr lang="pl-PL" sz="3600" dirty="0" smtClean="0"/>
            </a:br>
            <a:endParaRPr lang="pl-PL" sz="3600" dirty="0"/>
          </a:p>
        </p:txBody>
      </p:sp>
      <p:pic>
        <p:nvPicPr>
          <p:cNvPr id="4098" name="Picture 2" descr="E:\18.04.2017 zdjecia z aparatu szkolnego\DSC_1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5665" y="3717032"/>
            <a:ext cx="4318821" cy="287921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18.04.2017 zdjecia z aparatu szkolnego\DSC_11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990623"/>
            <a:ext cx="4317806" cy="287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908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722314"/>
          </a:xfrm>
        </p:spPr>
        <p:txBody>
          <a:bodyPr>
            <a:noAutofit/>
          </a:bodyPr>
          <a:lstStyle/>
          <a:p>
            <a:pPr algn="l"/>
            <a:r>
              <a:rPr lang="pl-PL" sz="3600" dirty="0" err="1" smtClean="0"/>
              <a:t>Our</a:t>
            </a:r>
            <a:r>
              <a:rPr lang="pl-PL" sz="3600" dirty="0" smtClean="0"/>
              <a:t> </a:t>
            </a:r>
            <a:r>
              <a:rPr lang="pl-PL" sz="3600" dirty="0" err="1" smtClean="0"/>
              <a:t>school</a:t>
            </a:r>
            <a:r>
              <a:rPr lang="pl-PL" sz="3600" dirty="0" smtClean="0"/>
              <a:t> business </a:t>
            </a:r>
            <a:r>
              <a:rPr lang="pl-PL" sz="3600" dirty="0" err="1" smtClean="0"/>
              <a:t>is</a:t>
            </a:r>
            <a:r>
              <a:rPr lang="pl-PL" sz="3600" dirty="0" smtClean="0"/>
              <a:t> </a:t>
            </a:r>
            <a:r>
              <a:rPr lang="pl-PL" sz="3600" dirty="0" err="1" smtClean="0"/>
              <a:t>still</a:t>
            </a:r>
            <a:r>
              <a:rPr lang="pl-PL" sz="3600" dirty="0" smtClean="0"/>
              <a:t> developing. </a:t>
            </a:r>
            <a:r>
              <a:rPr lang="pl-PL" sz="3600" dirty="0" err="1" smtClean="0"/>
              <a:t>Now</a:t>
            </a:r>
            <a:r>
              <a:rPr lang="pl-PL" sz="3600" dirty="0" smtClean="0"/>
              <a:t>, we </a:t>
            </a:r>
            <a:r>
              <a:rPr lang="pl-PL" sz="3600" dirty="0" err="1" smtClean="0"/>
              <a:t>are</a:t>
            </a:r>
            <a:r>
              <a:rPr lang="pl-PL" sz="3600" dirty="0" smtClean="0"/>
              <a:t> </a:t>
            </a:r>
            <a:r>
              <a:rPr lang="pl-PL" sz="3600" dirty="0" err="1" smtClean="0"/>
              <a:t>also</a:t>
            </a:r>
            <a:r>
              <a:rPr lang="pl-PL" sz="3600" dirty="0" smtClean="0"/>
              <a:t> </a:t>
            </a:r>
            <a:r>
              <a:rPr lang="pl-PL" sz="3600" dirty="0" err="1" smtClean="0"/>
              <a:t>cooperating</a:t>
            </a:r>
            <a:r>
              <a:rPr lang="pl-PL" sz="3600" dirty="0" smtClean="0"/>
              <a:t> with the </a:t>
            </a:r>
            <a:r>
              <a:rPr lang="pl-PL" sz="3600" dirty="0" err="1" smtClean="0"/>
              <a:t>school</a:t>
            </a:r>
            <a:r>
              <a:rPr lang="pl-PL" sz="3600" dirty="0" smtClean="0"/>
              <a:t> </a:t>
            </a:r>
            <a:r>
              <a:rPr lang="pl-PL" sz="3600" dirty="0" err="1" smtClean="0"/>
              <a:t>handicraft</a:t>
            </a:r>
            <a:r>
              <a:rPr lang="pl-PL" sz="3600" dirty="0" smtClean="0"/>
              <a:t> club and </a:t>
            </a:r>
            <a:r>
              <a:rPr lang="pl-PL" sz="3600" dirty="0" err="1" smtClean="0"/>
              <a:t>producing</a:t>
            </a:r>
            <a:r>
              <a:rPr lang="pl-PL" sz="3600" dirty="0" smtClean="0"/>
              <a:t> </a:t>
            </a:r>
            <a:r>
              <a:rPr lang="pl-PL" sz="3600" dirty="0" err="1" smtClean="0"/>
              <a:t>more</a:t>
            </a:r>
            <a:r>
              <a:rPr lang="pl-PL" sz="3600" dirty="0" smtClean="0"/>
              <a:t> products: </a:t>
            </a:r>
            <a:r>
              <a:rPr lang="pl-PL" sz="3600" dirty="0" err="1" smtClean="0"/>
              <a:t>pincushions</a:t>
            </a:r>
            <a:r>
              <a:rPr lang="pl-PL" sz="3600" dirty="0" smtClean="0"/>
              <a:t>, </a:t>
            </a:r>
            <a:r>
              <a:rPr lang="pl-PL" sz="3600" dirty="0" err="1" smtClean="0"/>
              <a:t>bookmarks</a:t>
            </a:r>
            <a:r>
              <a:rPr lang="pl-PL" sz="3600" dirty="0" smtClean="0"/>
              <a:t> and </a:t>
            </a:r>
            <a:r>
              <a:rPr lang="pl-PL" sz="3600" dirty="0" err="1" smtClean="0"/>
              <a:t>scented</a:t>
            </a:r>
            <a:r>
              <a:rPr lang="pl-PL" sz="3600" dirty="0" smtClean="0"/>
              <a:t> </a:t>
            </a:r>
            <a:r>
              <a:rPr lang="pl-PL" sz="3600" dirty="0" err="1" smtClean="0"/>
              <a:t>sachets</a:t>
            </a:r>
            <a:r>
              <a:rPr lang="pl-PL" sz="3600" dirty="0" smtClean="0"/>
              <a:t> for </a:t>
            </a:r>
            <a:r>
              <a:rPr lang="pl-PL" sz="3600" dirty="0" err="1" smtClean="0"/>
              <a:t>wardrobe</a:t>
            </a:r>
            <a:r>
              <a:rPr lang="pl-PL" sz="3600" dirty="0" smtClean="0"/>
              <a:t>.</a:t>
            </a:r>
            <a:endParaRPr lang="pl-PL" sz="3600" dirty="0"/>
          </a:p>
        </p:txBody>
      </p:sp>
      <p:pic>
        <p:nvPicPr>
          <p:cNvPr id="3074" name="Picture 2" descr="C:\Users\user\Desktop\isochzdje\IMG_30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71" y="3573016"/>
            <a:ext cx="3816424" cy="286231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esktop\isochzdje\IMG_3024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573016"/>
            <a:ext cx="3816424" cy="286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721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76672"/>
            <a:ext cx="8229600" cy="5544616"/>
          </a:xfrm>
        </p:spPr>
        <p:txBody>
          <a:bodyPr>
            <a:normAutofit fontScale="90000"/>
          </a:bodyPr>
          <a:lstStyle/>
          <a:p>
            <a:pPr algn="l"/>
            <a:r>
              <a:rPr lang="pl-PL" sz="3600" dirty="0" smtClean="0">
                <a:latin typeface="Times New Roman" panose="02020603050405020304" pitchFamily="18" charset="0"/>
                <a:cs typeface="Times New Roman" panose="02020603050405020304" pitchFamily="18" charset="0"/>
              </a:rPr>
              <a:t/>
            </a:r>
            <a:br>
              <a:rPr lang="pl-PL" sz="3600" dirty="0" smtClean="0">
                <a:latin typeface="Times New Roman" panose="02020603050405020304" pitchFamily="18" charset="0"/>
                <a:cs typeface="Times New Roman" panose="02020603050405020304" pitchFamily="18" charset="0"/>
              </a:rPr>
            </a:b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Why</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entrepreneurship</a:t>
            </a:r>
            <a:r>
              <a:rPr lang="pl-PL" sz="3600" dirty="0" smtClean="0">
                <a:latin typeface="Times New Roman" panose="02020603050405020304" pitchFamily="18" charset="0"/>
                <a:cs typeface="Times New Roman" panose="02020603050405020304" pitchFamily="18" charset="0"/>
              </a:rPr>
              <a:t>?</a:t>
            </a:r>
            <a:r>
              <a:rPr lang="pl-PL" sz="3600" dirty="0">
                <a:latin typeface="Times New Roman" panose="02020603050405020304" pitchFamily="18" charset="0"/>
                <a:cs typeface="Times New Roman" panose="02020603050405020304" pitchFamily="18" charset="0"/>
              </a:rPr>
              <a:t/>
            </a:r>
            <a:br>
              <a:rPr lang="pl-PL" sz="3600" dirty="0">
                <a:latin typeface="Times New Roman" panose="02020603050405020304" pitchFamily="18" charset="0"/>
                <a:cs typeface="Times New Roman" panose="02020603050405020304" pitchFamily="18" charset="0"/>
              </a:rPr>
            </a:br>
            <a:r>
              <a:rPr lang="pl-PL" sz="3600" dirty="0" smtClean="0">
                <a:latin typeface="Times New Roman" panose="02020603050405020304" pitchFamily="18" charset="0"/>
                <a:cs typeface="Times New Roman" panose="02020603050405020304" pitchFamily="18" charset="0"/>
              </a:rPr>
              <a:t>We do not </a:t>
            </a:r>
            <a:r>
              <a:rPr lang="pl-PL" sz="3600" dirty="0" err="1" smtClean="0">
                <a:latin typeface="Times New Roman" panose="02020603050405020304" pitchFamily="18" charset="0"/>
                <a:cs typeface="Times New Roman" panose="02020603050405020304" pitchFamily="18" charset="0"/>
              </a:rPr>
              <a:t>have</a:t>
            </a:r>
            <a:r>
              <a:rPr lang="pl-PL" sz="3600" dirty="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entrepreneurship</a:t>
            </a:r>
            <a:r>
              <a:rPr lang="pl-PL" sz="3600" dirty="0" smtClean="0">
                <a:latin typeface="Times New Roman" panose="02020603050405020304" pitchFamily="18" charset="0"/>
                <a:cs typeface="Times New Roman" panose="02020603050405020304" pitchFamily="18" charset="0"/>
              </a:rPr>
              <a:t> as a </a:t>
            </a:r>
            <a:r>
              <a:rPr lang="pl-PL" sz="3600" dirty="0" err="1" smtClean="0">
                <a:latin typeface="Times New Roman" panose="02020603050405020304" pitchFamily="18" charset="0"/>
                <a:cs typeface="Times New Roman" panose="02020603050405020304" pitchFamily="18" charset="0"/>
              </a:rPr>
              <a:t>seperate</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subject</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at</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school</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at</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lower</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secondary</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school</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level</a:t>
            </a:r>
            <a:r>
              <a:rPr lang="pl-PL" sz="3600" dirty="0" smtClean="0">
                <a:latin typeface="Times New Roman" panose="02020603050405020304" pitchFamily="18" charset="0"/>
                <a:cs typeface="Times New Roman" panose="02020603050405020304" pitchFamily="18" charset="0"/>
              </a:rPr>
              <a:t> in Poland. </a:t>
            </a:r>
            <a:r>
              <a:rPr lang="pl-PL" sz="3600" dirty="0" err="1" smtClean="0">
                <a:latin typeface="Times New Roman" panose="02020603050405020304" pitchFamily="18" charset="0"/>
                <a:cs typeface="Times New Roman" panose="02020603050405020304" pitchFamily="18" charset="0"/>
              </a:rPr>
              <a:t>However</a:t>
            </a:r>
            <a:r>
              <a:rPr lang="pl-PL" sz="3600" dirty="0" smtClean="0">
                <a:latin typeface="Times New Roman" panose="02020603050405020304" pitchFamily="18" charset="0"/>
                <a:cs typeface="Times New Roman" panose="02020603050405020304" pitchFamily="18" charset="0"/>
              </a:rPr>
              <a:t>, we </a:t>
            </a:r>
            <a:r>
              <a:rPr lang="pl-PL" sz="3600" dirty="0" err="1" smtClean="0">
                <a:latin typeface="Times New Roman" panose="02020603050405020304" pitchFamily="18" charset="0"/>
                <a:cs typeface="Times New Roman" panose="02020603050405020304" pitchFamily="18" charset="0"/>
              </a:rPr>
              <a:t>believe</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that</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gaining</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knowledge</a:t>
            </a:r>
            <a:r>
              <a:rPr lang="pl-PL" sz="3600" dirty="0" smtClean="0">
                <a:latin typeface="Times New Roman" panose="02020603050405020304" pitchFamily="18" charset="0"/>
                <a:cs typeface="Times New Roman" panose="02020603050405020304" pitchFamily="18" charset="0"/>
              </a:rPr>
              <a:t> in </a:t>
            </a:r>
            <a:r>
              <a:rPr lang="pl-PL" sz="3600" dirty="0" err="1" smtClean="0">
                <a:latin typeface="Times New Roman" panose="02020603050405020304" pitchFamily="18" charset="0"/>
                <a:cs typeface="Times New Roman" panose="02020603050405020304" pitchFamily="18" charset="0"/>
              </a:rPr>
              <a:t>this</a:t>
            </a:r>
            <a:r>
              <a:rPr lang="pl-PL" sz="3600" dirty="0" smtClean="0">
                <a:latin typeface="Times New Roman" panose="02020603050405020304" pitchFamily="18" charset="0"/>
                <a:cs typeface="Times New Roman" panose="02020603050405020304" pitchFamily="18" charset="0"/>
              </a:rPr>
              <a:t> field by </a:t>
            </a:r>
            <a:r>
              <a:rPr lang="pl-PL" sz="3600" dirty="0" err="1" smtClean="0">
                <a:latin typeface="Times New Roman" panose="02020603050405020304" pitchFamily="18" charset="0"/>
                <a:cs typeface="Times New Roman" panose="02020603050405020304" pitchFamily="18" charset="0"/>
              </a:rPr>
              <a:t>our</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students</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will</a:t>
            </a:r>
            <a:r>
              <a:rPr lang="pl-PL" sz="3600" dirty="0" smtClean="0">
                <a:latin typeface="Times New Roman" panose="02020603050405020304" pitchFamily="18" charset="0"/>
                <a:cs typeface="Times New Roman" panose="02020603050405020304" pitchFamily="18" charset="0"/>
              </a:rPr>
              <a:t> be </a:t>
            </a:r>
            <a:r>
              <a:rPr lang="pl-PL" sz="3600" dirty="0" err="1" smtClean="0">
                <a:latin typeface="Times New Roman" panose="02020603050405020304" pitchFamily="18" charset="0"/>
                <a:cs typeface="Times New Roman" panose="02020603050405020304" pitchFamily="18" charset="0"/>
              </a:rPr>
              <a:t>very</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crucial</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when</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they</a:t>
            </a:r>
            <a:r>
              <a:rPr lang="pl-PL" sz="3600" dirty="0" smtClean="0">
                <a:latin typeface="Times New Roman" panose="02020603050405020304" pitchFamily="18" charset="0"/>
                <a:cs typeface="Times New Roman" panose="02020603050405020304" pitchFamily="18" charset="0"/>
              </a:rPr>
              <a:t> face a </a:t>
            </a:r>
            <a:r>
              <a:rPr lang="pl-PL" sz="3600" dirty="0" err="1" smtClean="0">
                <a:latin typeface="Times New Roman" panose="02020603050405020304" pitchFamily="18" charset="0"/>
                <a:cs typeface="Times New Roman" panose="02020603050405020304" pitchFamily="18" charset="0"/>
              </a:rPr>
              <a:t>job</a:t>
            </a:r>
            <a:r>
              <a:rPr lang="pl-PL" sz="3600" dirty="0" smtClean="0">
                <a:latin typeface="Times New Roman" panose="02020603050405020304" pitchFamily="18" charset="0"/>
                <a:cs typeface="Times New Roman" panose="02020603050405020304" pitchFamily="18" charset="0"/>
              </a:rPr>
              <a:t> market. </a:t>
            </a:r>
            <a:r>
              <a:rPr lang="pl-PL" sz="3600" dirty="0" err="1" smtClean="0">
                <a:latin typeface="Times New Roman" panose="02020603050405020304" pitchFamily="18" charset="0"/>
                <a:cs typeface="Times New Roman" panose="02020603050405020304" pitchFamily="18" charset="0"/>
              </a:rPr>
              <a:t>That</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is</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whythe</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aims</a:t>
            </a:r>
            <a:r>
              <a:rPr lang="pl-PL" sz="3600" dirty="0" smtClean="0">
                <a:latin typeface="Times New Roman" panose="02020603050405020304" pitchFamily="18" charset="0"/>
                <a:cs typeface="Times New Roman" panose="02020603050405020304" pitchFamily="18" charset="0"/>
              </a:rPr>
              <a:t> of the mini - </a:t>
            </a:r>
            <a:r>
              <a:rPr lang="pl-PL" sz="3600" dirty="0" err="1" smtClean="0">
                <a:latin typeface="Times New Roman" panose="02020603050405020304" pitchFamily="18" charset="0"/>
                <a:cs typeface="Times New Roman" panose="02020603050405020304" pitchFamily="18" charset="0"/>
              </a:rPr>
              <a:t>company</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are</a:t>
            </a:r>
            <a:r>
              <a:rPr lang="pl-PL" sz="3600" dirty="0" smtClean="0">
                <a:latin typeface="Times New Roman" panose="02020603050405020304" pitchFamily="18" charset="0"/>
                <a:cs typeface="Times New Roman" panose="02020603050405020304" pitchFamily="18" charset="0"/>
              </a:rPr>
              <a:t>:</a:t>
            </a:r>
            <a:br>
              <a:rPr lang="pl-PL" sz="3600" dirty="0" smtClean="0">
                <a:latin typeface="Times New Roman" panose="02020603050405020304" pitchFamily="18" charset="0"/>
                <a:cs typeface="Times New Roman" panose="02020603050405020304" pitchFamily="18" charset="0"/>
              </a:rPr>
            </a:br>
            <a:r>
              <a:rPr lang="pl-PL" sz="36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develop</a:t>
            </a:r>
            <a:r>
              <a:rPr lang="pl-PL" sz="3600" dirty="0" err="1" smtClean="0">
                <a:latin typeface="Times New Roman" panose="02020603050405020304" pitchFamily="18" charset="0"/>
                <a:cs typeface="Times New Roman" panose="02020603050405020304" pitchFamily="18" charset="0"/>
              </a:rPr>
              <a:t>ing</a:t>
            </a:r>
            <a:r>
              <a:rPr lang="en-US" sz="3600" dirty="0" smtClean="0">
                <a:latin typeface="Times New Roman" panose="02020603050405020304" pitchFamily="18" charset="0"/>
                <a:cs typeface="Times New Roman" panose="02020603050405020304" pitchFamily="18" charset="0"/>
              </a:rPr>
              <a:t> planning </a:t>
            </a:r>
            <a:r>
              <a:rPr lang="en-US" sz="3600" dirty="0">
                <a:latin typeface="Times New Roman" panose="02020603050405020304" pitchFamily="18" charset="0"/>
                <a:cs typeface="Times New Roman" panose="02020603050405020304" pitchFamily="18" charset="0"/>
              </a:rPr>
              <a:t>skills, </a:t>
            </a:r>
            <a:r>
              <a:rPr lang="pl-PL" sz="3600" dirty="0" smtClean="0">
                <a:latin typeface="Times New Roman" panose="02020603050405020304" pitchFamily="18" charset="0"/>
                <a:cs typeface="Times New Roman" panose="02020603050405020304" pitchFamily="18" charset="0"/>
              </a:rPr>
              <a:t/>
            </a:r>
            <a:br>
              <a:rPr lang="pl-PL" sz="3600" dirty="0" smtClean="0">
                <a:latin typeface="Times New Roman" panose="02020603050405020304" pitchFamily="18" charset="0"/>
                <a:cs typeface="Times New Roman" panose="02020603050405020304" pitchFamily="18" charset="0"/>
              </a:rPr>
            </a:br>
            <a:r>
              <a:rPr lang="pl-PL" sz="36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gain</a:t>
            </a:r>
            <a:r>
              <a:rPr lang="pl-PL" sz="3600" dirty="0" err="1" smtClean="0">
                <a:latin typeface="Times New Roman" panose="02020603050405020304" pitchFamily="18" charset="0"/>
                <a:cs typeface="Times New Roman" panose="02020603050405020304" pitchFamily="18" charset="0"/>
              </a:rPr>
              <a:t>ing</a:t>
            </a:r>
            <a:r>
              <a:rPr lang="en-US" sz="3600" dirty="0" smtClean="0">
                <a:latin typeface="Times New Roman" panose="02020603050405020304" pitchFamily="18" charset="0"/>
                <a:cs typeface="Times New Roman" panose="02020603050405020304" pitchFamily="18" charset="0"/>
              </a:rPr>
              <a:t> entrepreneurial experience</a:t>
            </a:r>
            <a:r>
              <a:rPr lang="pl-PL" sz="3600" dirty="0" smtClean="0">
                <a:latin typeface="Times New Roman" panose="02020603050405020304" pitchFamily="18" charset="0"/>
                <a:cs typeface="Times New Roman" panose="02020603050405020304" pitchFamily="18" charset="0"/>
              </a:rPr>
              <a:t>,</a:t>
            </a:r>
            <a:br>
              <a:rPr lang="pl-PL" sz="3600" dirty="0" smtClean="0">
                <a:latin typeface="Times New Roman" panose="02020603050405020304" pitchFamily="18" charset="0"/>
                <a:cs typeface="Times New Roman" panose="02020603050405020304" pitchFamily="18" charset="0"/>
              </a:rPr>
            </a:br>
            <a:r>
              <a:rPr lang="pl-PL" sz="3600" dirty="0" smtClean="0">
                <a:latin typeface="Times New Roman" panose="02020603050405020304" pitchFamily="18" charset="0"/>
                <a:cs typeface="Times New Roman" panose="02020603050405020304" pitchFamily="18" charset="0"/>
              </a:rPr>
              <a:t>- learning </a:t>
            </a:r>
            <a:r>
              <a:rPr lang="en-US" sz="3600" dirty="0" smtClean="0">
                <a:latin typeface="Times New Roman" panose="02020603050405020304" pitchFamily="18" charset="0"/>
                <a:cs typeface="Times New Roman" panose="02020603050405020304" pitchFamily="18" charset="0"/>
              </a:rPr>
              <a:t>how to work to deadlines</a:t>
            </a:r>
            <a:r>
              <a:rPr lang="pl-PL" sz="3600" dirty="0" smtClean="0">
                <a:latin typeface="Times New Roman" panose="02020603050405020304" pitchFamily="18" charset="0"/>
                <a:cs typeface="Times New Roman" panose="02020603050405020304" pitchFamily="18" charset="0"/>
              </a:rPr>
              <a:t>,</a:t>
            </a:r>
            <a:br>
              <a:rPr lang="pl-PL" sz="3600" dirty="0" smtClean="0">
                <a:latin typeface="Times New Roman" panose="02020603050405020304" pitchFamily="18" charset="0"/>
                <a:cs typeface="Times New Roman" panose="02020603050405020304" pitchFamily="18" charset="0"/>
              </a:rPr>
            </a:b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acquiring</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abilities</a:t>
            </a:r>
            <a:r>
              <a:rPr lang="pl-PL" sz="3600" dirty="0" smtClean="0">
                <a:latin typeface="Times New Roman" panose="02020603050405020304" pitchFamily="18" charset="0"/>
                <a:cs typeface="Times New Roman" panose="02020603050405020304" pitchFamily="18" charset="0"/>
              </a:rPr>
              <a:t> of </a:t>
            </a:r>
            <a:r>
              <a:rPr lang="en-US" sz="3600" dirty="0" smtClean="0">
                <a:latin typeface="Times New Roman" panose="02020603050405020304" pitchFamily="18" charset="0"/>
                <a:cs typeface="Times New Roman" panose="02020603050405020304" pitchFamily="18" charset="0"/>
              </a:rPr>
              <a:t>working </a:t>
            </a:r>
            <a:r>
              <a:rPr lang="en-US" sz="3600" dirty="0">
                <a:latin typeface="Times New Roman" panose="02020603050405020304" pitchFamily="18" charset="0"/>
                <a:cs typeface="Times New Roman" panose="02020603050405020304" pitchFamily="18" charset="0"/>
              </a:rPr>
              <a:t>in a team, </a:t>
            </a:r>
            <a:r>
              <a:rPr lang="pl-PL" sz="3600" dirty="0" smtClean="0">
                <a:latin typeface="Times New Roman" panose="02020603050405020304" pitchFamily="18" charset="0"/>
                <a:cs typeface="Times New Roman" panose="02020603050405020304" pitchFamily="18" charset="0"/>
              </a:rPr>
              <a:t/>
            </a:r>
            <a:br>
              <a:rPr lang="pl-PL" sz="3600" dirty="0" smtClean="0">
                <a:latin typeface="Times New Roman" panose="02020603050405020304" pitchFamily="18" charset="0"/>
                <a:cs typeface="Times New Roman" panose="02020603050405020304" pitchFamily="18" charset="0"/>
              </a:rPr>
            </a:b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evolving</a:t>
            </a:r>
            <a:r>
              <a:rPr lang="en-US"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students</a:t>
            </a:r>
            <a:r>
              <a:rPr lang="pl-PL" sz="36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creativity</a:t>
            </a:r>
            <a:r>
              <a:rPr lang="en-US" sz="3600" dirty="0">
                <a:latin typeface="Times New Roman" panose="02020603050405020304" pitchFamily="18" charset="0"/>
                <a:cs typeface="Times New Roman" panose="02020603050405020304" pitchFamily="18" charset="0"/>
              </a:rPr>
              <a:t>.  </a:t>
            </a:r>
            <a:r>
              <a:rPr lang="pl-PL" sz="3600" dirty="0" smtClean="0">
                <a:latin typeface="Times New Roman" panose="02020603050405020304" pitchFamily="18" charset="0"/>
                <a:cs typeface="Times New Roman" panose="02020603050405020304" pitchFamily="18" charset="0"/>
              </a:rPr>
              <a:t/>
            </a:r>
            <a:br>
              <a:rPr lang="pl-PL" sz="3600" dirty="0" smtClean="0">
                <a:latin typeface="Times New Roman" panose="02020603050405020304" pitchFamily="18" charset="0"/>
                <a:cs typeface="Times New Roman" panose="02020603050405020304" pitchFamily="18" charset="0"/>
              </a:rPr>
            </a:br>
            <a:endParaRPr lang="pl-PL"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837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818658"/>
          </a:xfrm>
        </p:spPr>
        <p:txBody>
          <a:bodyPr>
            <a:noAutofit/>
          </a:bodyPr>
          <a:lstStyle/>
          <a:p>
            <a:pPr algn="l"/>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aim of the mini company is </a:t>
            </a:r>
            <a:r>
              <a:rPr lang="pl-PL" sz="3600" dirty="0" err="1" smtClean="0">
                <a:latin typeface="Times New Roman" panose="02020603050405020304" pitchFamily="18" charset="0"/>
                <a:cs typeface="Times New Roman" panose="02020603050405020304" pitchFamily="18" charset="0"/>
              </a:rPr>
              <a:t>also</a:t>
            </a:r>
            <a:r>
              <a:rPr lang="pl-PL" sz="36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to </a:t>
            </a:r>
            <a:r>
              <a:rPr lang="en-US" sz="3600" dirty="0">
                <a:latin typeface="Times New Roman" panose="02020603050405020304" pitchFamily="18" charset="0"/>
                <a:cs typeface="Times New Roman" panose="02020603050405020304" pitchFamily="18" charset="0"/>
              </a:rPr>
              <a:t>map the realities of the market </a:t>
            </a:r>
            <a:r>
              <a:rPr lang="en-US" sz="3600" dirty="0" smtClean="0">
                <a:latin typeface="Times New Roman" panose="02020603050405020304" pitchFamily="18" charset="0"/>
                <a:cs typeface="Times New Roman" panose="02020603050405020304" pitchFamily="18" charset="0"/>
              </a:rPr>
              <a:t>- student</a:t>
            </a:r>
            <a:r>
              <a:rPr lang="pl-PL" sz="3600" dirty="0" smtClean="0">
                <a:latin typeface="Times New Roman" panose="02020603050405020304" pitchFamily="18" charset="0"/>
                <a:cs typeface="Times New Roman" panose="02020603050405020304" pitchFamily="18" charset="0"/>
              </a:rPr>
              <a:t>s</a:t>
            </a:r>
            <a:r>
              <a:rPr lang="en-US" sz="3600" dirty="0" smtClean="0">
                <a:latin typeface="Times New Roman" panose="02020603050405020304" pitchFamily="18" charset="0"/>
                <a:cs typeface="Times New Roman" panose="02020603050405020304" pitchFamily="18" charset="0"/>
              </a:rPr>
              <a:t> run </a:t>
            </a:r>
            <a:r>
              <a:rPr lang="en-US" sz="3600" dirty="0">
                <a:latin typeface="Times New Roman" panose="02020603050405020304" pitchFamily="18" charset="0"/>
                <a:cs typeface="Times New Roman" panose="02020603050405020304" pitchFamily="18" charset="0"/>
              </a:rPr>
              <a:t>the business and </a:t>
            </a:r>
            <a:r>
              <a:rPr lang="en-US" sz="3600" dirty="0" smtClean="0">
                <a:latin typeface="Times New Roman" panose="02020603050405020304" pitchFamily="18" charset="0"/>
                <a:cs typeface="Times New Roman" panose="02020603050405020304" pitchFamily="18" charset="0"/>
              </a:rPr>
              <a:t>make </a:t>
            </a:r>
            <a:r>
              <a:rPr lang="en-US" sz="3600" dirty="0">
                <a:latin typeface="Times New Roman" panose="02020603050405020304" pitchFamily="18" charset="0"/>
                <a:cs typeface="Times New Roman" panose="02020603050405020304" pitchFamily="18" charset="0"/>
              </a:rPr>
              <a:t>business decisions.</a:t>
            </a:r>
            <a:r>
              <a:rPr lang="pl-PL" sz="3600" dirty="0" smtClean="0">
                <a:latin typeface="Times New Roman" panose="02020603050405020304" pitchFamily="18" charset="0"/>
                <a:cs typeface="Times New Roman" panose="02020603050405020304" pitchFamily="18" charset="0"/>
              </a:rPr>
              <a:t>The </a:t>
            </a:r>
            <a:r>
              <a:rPr lang="pl-PL" sz="3600" dirty="0">
                <a:latin typeface="Times New Roman" panose="02020603050405020304" pitchFamily="18" charset="0"/>
                <a:cs typeface="Times New Roman" panose="02020603050405020304" pitchFamily="18" charset="0"/>
              </a:rPr>
              <a:t>e</a:t>
            </a:r>
            <a:r>
              <a:rPr lang="en-US" sz="3600" dirty="0" err="1" smtClean="0">
                <a:latin typeface="Times New Roman" panose="02020603050405020304" pitchFamily="18" charset="0"/>
                <a:cs typeface="Times New Roman" panose="02020603050405020304" pitchFamily="18" charset="0"/>
              </a:rPr>
              <a:t>ssence</a:t>
            </a:r>
            <a:r>
              <a:rPr lang="en-US" sz="3600" dirty="0" smtClean="0">
                <a:latin typeface="Times New Roman" panose="02020603050405020304" pitchFamily="18" charset="0"/>
                <a:cs typeface="Times New Roman" panose="02020603050405020304" pitchFamily="18" charset="0"/>
              </a:rPr>
              <a:t> </a:t>
            </a:r>
            <a:r>
              <a:rPr lang="pl-PL" sz="3600" dirty="0" smtClean="0">
                <a:latin typeface="Times New Roman" panose="02020603050405020304" pitchFamily="18" charset="0"/>
                <a:cs typeface="Times New Roman" panose="02020603050405020304" pitchFamily="18" charset="0"/>
              </a:rPr>
              <a:t>of </a:t>
            </a:r>
            <a:r>
              <a:rPr lang="pl-PL" sz="3600" dirty="0" err="1" smtClean="0">
                <a:latin typeface="Times New Roman" panose="02020603050405020304" pitchFamily="18" charset="0"/>
                <a:cs typeface="Times New Roman" panose="02020603050405020304" pitchFamily="18" charset="0"/>
              </a:rPr>
              <a:t>running</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such</a:t>
            </a:r>
            <a:r>
              <a:rPr lang="pl-PL" sz="3600" dirty="0" smtClean="0">
                <a:latin typeface="Times New Roman" panose="02020603050405020304" pitchFamily="18" charset="0"/>
                <a:cs typeface="Times New Roman" panose="02020603050405020304" pitchFamily="18" charset="0"/>
              </a:rPr>
              <a:t> a </a:t>
            </a:r>
            <a:r>
              <a:rPr lang="pl-PL" sz="3600" dirty="0" err="1" smtClean="0">
                <a:latin typeface="Times New Roman" panose="02020603050405020304" pitchFamily="18" charset="0"/>
                <a:cs typeface="Times New Roman" panose="02020603050405020304" pitchFamily="18" charset="0"/>
              </a:rPr>
              <a:t>school</a:t>
            </a:r>
            <a:r>
              <a:rPr lang="pl-PL" sz="3600" dirty="0" smtClean="0">
                <a:latin typeface="Times New Roman" panose="02020603050405020304" pitchFamily="18" charset="0"/>
                <a:cs typeface="Times New Roman" panose="02020603050405020304" pitchFamily="18" charset="0"/>
              </a:rPr>
              <a:t> </a:t>
            </a:r>
            <a:r>
              <a:rPr lang="pl-PL" sz="3600" dirty="0" err="1" smtClean="0">
                <a:latin typeface="Times New Roman" panose="02020603050405020304" pitchFamily="18" charset="0"/>
                <a:cs typeface="Times New Roman" panose="02020603050405020304" pitchFamily="18" charset="0"/>
              </a:rPr>
              <a:t>company</a:t>
            </a:r>
            <a:r>
              <a:rPr lang="pl-PL" sz="36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is </a:t>
            </a:r>
            <a:r>
              <a:rPr lang="en-US" sz="3600" dirty="0">
                <a:latin typeface="Times New Roman" panose="02020603050405020304" pitchFamily="18" charset="0"/>
                <a:cs typeface="Times New Roman" panose="02020603050405020304" pitchFamily="18" charset="0"/>
              </a:rPr>
              <a:t>to teach students thinking in terms of entrepreneurship, collaboration and </a:t>
            </a:r>
            <a:r>
              <a:rPr lang="en-US" sz="3600" dirty="0" smtClean="0">
                <a:latin typeface="Times New Roman" panose="02020603050405020304" pitchFamily="18" charset="0"/>
                <a:cs typeface="Times New Roman" panose="02020603050405020304" pitchFamily="18" charset="0"/>
              </a:rPr>
              <a:t>investing</a:t>
            </a:r>
            <a:r>
              <a:rPr lang="pl-PL"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endParaRPr lang="pl-PL"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1664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02634"/>
          </a:xfrm>
        </p:spPr>
        <p:txBody>
          <a:bodyPr>
            <a:normAutofit/>
          </a:bodyPr>
          <a:lstStyle/>
          <a:p>
            <a:pPr algn="l"/>
            <a:r>
              <a:rPr lang="pl-PL" sz="3800" dirty="0" err="1"/>
              <a:t>S</a:t>
            </a:r>
            <a:r>
              <a:rPr lang="pl-PL" sz="3800" dirty="0" err="1" smtClean="0"/>
              <a:t>tudents</a:t>
            </a:r>
            <a:r>
              <a:rPr lang="pl-PL" sz="3800" dirty="0" smtClean="0"/>
              <a:t> </a:t>
            </a:r>
            <a:r>
              <a:rPr lang="pl-PL" sz="3800" dirty="0" err="1" smtClean="0"/>
              <a:t>also</a:t>
            </a:r>
            <a:r>
              <a:rPr lang="pl-PL" sz="3800" dirty="0" smtClean="0"/>
              <a:t> </a:t>
            </a:r>
            <a:r>
              <a:rPr lang="pl-PL" sz="3800" dirty="0" err="1" smtClean="0"/>
              <a:t>acquire</a:t>
            </a:r>
            <a:r>
              <a:rPr lang="pl-PL" sz="3800" dirty="0" smtClean="0"/>
              <a:t> </a:t>
            </a:r>
            <a:r>
              <a:rPr lang="pl-PL" sz="3800" dirty="0" err="1" smtClean="0"/>
              <a:t>organisational</a:t>
            </a:r>
            <a:r>
              <a:rPr lang="pl-PL" sz="3800" dirty="0" smtClean="0"/>
              <a:t> </a:t>
            </a:r>
            <a:r>
              <a:rPr lang="pl-PL" sz="3800" dirty="0" err="1" smtClean="0"/>
              <a:t>skills</a:t>
            </a:r>
            <a:r>
              <a:rPr lang="pl-PL" sz="3800" dirty="0" smtClean="0"/>
              <a:t>. </a:t>
            </a:r>
            <a:r>
              <a:rPr lang="pl-PL" sz="3800" dirty="0" err="1" smtClean="0"/>
              <a:t>They</a:t>
            </a:r>
            <a:r>
              <a:rPr lang="pl-PL" sz="3800" dirty="0" smtClean="0"/>
              <a:t> </a:t>
            </a:r>
            <a:r>
              <a:rPr lang="pl-PL" sz="3800" dirty="0" err="1" smtClean="0"/>
              <a:t>learn</a:t>
            </a:r>
            <a:r>
              <a:rPr lang="pl-PL" sz="3800" dirty="0" smtClean="0"/>
              <a:t> to </a:t>
            </a:r>
            <a:r>
              <a:rPr lang="en-US" sz="3800" dirty="0" smtClean="0">
                <a:latin typeface="Times New Roman" panose="02020603050405020304" pitchFamily="18" charset="0"/>
                <a:cs typeface="Times New Roman" panose="02020603050405020304" pitchFamily="18" charset="0"/>
              </a:rPr>
              <a:t>split </a:t>
            </a:r>
            <a:r>
              <a:rPr lang="en-US" sz="3800" dirty="0">
                <a:latin typeface="Times New Roman" panose="02020603050405020304" pitchFamily="18" charset="0"/>
                <a:cs typeface="Times New Roman" panose="02020603050405020304" pitchFamily="18" charset="0"/>
              </a:rPr>
              <a:t>functions between themselves within the company.</a:t>
            </a:r>
            <a:r>
              <a:rPr lang="pl-PL" sz="3800" dirty="0">
                <a:latin typeface="Times New Roman" panose="02020603050405020304" pitchFamily="18" charset="0"/>
                <a:cs typeface="Times New Roman" panose="02020603050405020304" pitchFamily="18" charset="0"/>
              </a:rPr>
              <a:t/>
            </a:r>
            <a:br>
              <a:rPr lang="pl-PL" sz="3800" dirty="0">
                <a:latin typeface="Times New Roman" panose="02020603050405020304" pitchFamily="18" charset="0"/>
                <a:cs typeface="Times New Roman" panose="02020603050405020304" pitchFamily="18" charset="0"/>
              </a:rPr>
            </a:br>
            <a:r>
              <a:rPr lang="en-US" sz="3800" dirty="0" smtClean="0">
                <a:latin typeface="Times New Roman" panose="02020603050405020304" pitchFamily="18" charset="0"/>
                <a:cs typeface="Times New Roman" panose="02020603050405020304" pitchFamily="18" charset="0"/>
              </a:rPr>
              <a:t>Students </a:t>
            </a:r>
            <a:r>
              <a:rPr lang="en-US" sz="3800" dirty="0">
                <a:latin typeface="Times New Roman" panose="02020603050405020304" pitchFamily="18" charset="0"/>
                <a:cs typeface="Times New Roman" panose="02020603050405020304" pitchFamily="18" charset="0"/>
              </a:rPr>
              <a:t>involved in running this company </a:t>
            </a:r>
            <a:r>
              <a:rPr lang="pl-PL" sz="3800" dirty="0" err="1" smtClean="0">
                <a:latin typeface="Times New Roman" panose="02020603050405020304" pitchFamily="18" charset="0"/>
                <a:cs typeface="Times New Roman" panose="02020603050405020304" pitchFamily="18" charset="0"/>
              </a:rPr>
              <a:t>acquire</a:t>
            </a:r>
            <a:r>
              <a:rPr lang="pl-PL" sz="3800" dirty="0" smtClean="0">
                <a:latin typeface="Times New Roman" panose="02020603050405020304" pitchFamily="18" charset="0"/>
                <a:cs typeface="Times New Roman" panose="02020603050405020304" pitchFamily="18" charset="0"/>
              </a:rPr>
              <a:t> </a:t>
            </a:r>
            <a:r>
              <a:rPr lang="pl-PL" sz="3800" dirty="0" err="1" smtClean="0"/>
              <a:t>excellent</a:t>
            </a:r>
            <a:r>
              <a:rPr lang="pl-PL" sz="3800" dirty="0" smtClean="0"/>
              <a:t> </a:t>
            </a:r>
            <a:r>
              <a:rPr lang="pl-PL" sz="3800" dirty="0" err="1" smtClean="0"/>
              <a:t>communication</a:t>
            </a:r>
            <a:r>
              <a:rPr lang="pl-PL" sz="3800" dirty="0" smtClean="0"/>
              <a:t> </a:t>
            </a:r>
            <a:r>
              <a:rPr lang="pl-PL" sz="3800" dirty="0" err="1" smtClean="0"/>
              <a:t>skills</a:t>
            </a:r>
            <a:r>
              <a:rPr lang="pl-PL" sz="3800" dirty="0" smtClean="0"/>
              <a:t> </a:t>
            </a:r>
            <a:r>
              <a:rPr lang="pl-PL" sz="3800" dirty="0" err="1" smtClean="0"/>
              <a:t>exhibited</a:t>
            </a:r>
            <a:r>
              <a:rPr lang="pl-PL" sz="3800" dirty="0" smtClean="0"/>
              <a:t> in </a:t>
            </a:r>
            <a:r>
              <a:rPr lang="pl-PL" sz="3800" dirty="0" err="1" smtClean="0"/>
              <a:t>contact</a:t>
            </a:r>
            <a:r>
              <a:rPr lang="pl-PL" sz="3800" dirty="0" smtClean="0"/>
              <a:t> with </a:t>
            </a:r>
            <a:r>
              <a:rPr lang="pl-PL" sz="3800" dirty="0" err="1" smtClean="0"/>
              <a:t>customers</a:t>
            </a:r>
            <a:r>
              <a:rPr lang="pl-PL" sz="3800" dirty="0" smtClean="0"/>
              <a:t>. </a:t>
            </a:r>
            <a:endParaRPr lang="pl-PL" sz="3800" dirty="0"/>
          </a:p>
        </p:txBody>
      </p:sp>
    </p:spTree>
    <p:extLst>
      <p:ext uri="{BB962C8B-B14F-4D97-AF65-F5344CB8AC3E}">
        <p14:creationId xmlns:p14="http://schemas.microsoft.com/office/powerpoint/2010/main" val="3050911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098578"/>
          </a:xfrm>
        </p:spPr>
        <p:txBody>
          <a:bodyPr>
            <a:normAutofit fontScale="90000"/>
          </a:bodyPr>
          <a:lstStyle/>
          <a:p>
            <a:pPr algn="l"/>
            <a:r>
              <a:rPr lang="pl-PL" sz="3600" dirty="0" smtClean="0">
                <a:latin typeface="Times New Roman" panose="02020603050405020304" pitchFamily="18" charset="0"/>
                <a:cs typeface="Times New Roman" panose="02020603050405020304" pitchFamily="18" charset="0"/>
              </a:rPr>
              <a:t/>
            </a:r>
            <a:br>
              <a:rPr lang="pl-PL" sz="3600" dirty="0" smtClean="0">
                <a:latin typeface="Times New Roman" panose="02020603050405020304" pitchFamily="18" charset="0"/>
                <a:cs typeface="Times New Roman" panose="02020603050405020304" pitchFamily="18" charset="0"/>
              </a:rPr>
            </a:br>
            <a:r>
              <a:rPr lang="pl-PL" sz="3600" dirty="0" smtClean="0">
                <a:latin typeface="Times New Roman" panose="02020603050405020304" pitchFamily="18" charset="0"/>
                <a:cs typeface="Times New Roman" panose="02020603050405020304" pitchFamily="18" charset="0"/>
              </a:rPr>
              <a:t>In </a:t>
            </a:r>
            <a:r>
              <a:rPr lang="pl-PL" sz="3600" dirty="0" err="1">
                <a:latin typeface="Times New Roman" panose="02020603050405020304" pitchFamily="18" charset="0"/>
                <a:cs typeface="Times New Roman" panose="02020603050405020304" pitchFamily="18" charset="0"/>
              </a:rPr>
              <a:t>addition</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students</a:t>
            </a:r>
            <a:r>
              <a:rPr lang="en-US" sz="3600" dirty="0">
                <a:latin typeface="Times New Roman" panose="02020603050405020304" pitchFamily="18" charset="0"/>
                <a:cs typeface="Times New Roman" panose="02020603050405020304" pitchFamily="18" charset="0"/>
              </a:rPr>
              <a:t> learn empathy and sensitivity to other people engaging in charity</a:t>
            </a:r>
            <a:r>
              <a:rPr lang="pl-PL" sz="36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r>
              <a:rPr lang="pl-PL" sz="3600" dirty="0">
                <a:latin typeface="Times New Roman" panose="02020603050405020304" pitchFamily="18" charset="0"/>
                <a:cs typeface="Times New Roman" panose="02020603050405020304" pitchFamily="18" charset="0"/>
              </a:rPr>
              <a:t/>
            </a:r>
            <a:br>
              <a:rPr lang="pl-PL" sz="3600" dirty="0">
                <a:latin typeface="Times New Roman" panose="02020603050405020304" pitchFamily="18" charset="0"/>
                <a:cs typeface="Times New Roman" panose="02020603050405020304" pitchFamily="18" charset="0"/>
              </a:rPr>
            </a:br>
            <a:r>
              <a:rPr lang="pl-PL" sz="3600" dirty="0" err="1">
                <a:latin typeface="Times New Roman" panose="02020603050405020304" pitchFamily="18" charset="0"/>
                <a:cs typeface="Times New Roman" panose="02020603050405020304" pitchFamily="18" charset="0"/>
              </a:rPr>
              <a:t>Like</a:t>
            </a:r>
            <a:r>
              <a:rPr lang="en-US" sz="3600" dirty="0">
                <a:latin typeface="Times New Roman" panose="02020603050405020304" pitchFamily="18" charset="0"/>
                <a:cs typeface="Times New Roman" panose="02020603050405020304" pitchFamily="18" charset="0"/>
              </a:rPr>
              <a:t> the </a:t>
            </a:r>
            <a:r>
              <a:rPr lang="pl-PL" sz="3600" dirty="0" err="1">
                <a:latin typeface="Times New Roman" panose="02020603050405020304" pitchFamily="18" charset="0"/>
                <a:cs typeface="Times New Roman" panose="02020603050405020304" pitchFamily="18" charset="0"/>
              </a:rPr>
              <a:t>wealthiest</a:t>
            </a:r>
            <a:r>
              <a:rPr lang="en-US" sz="3600" dirty="0">
                <a:latin typeface="Times New Roman" panose="02020603050405020304" pitchFamily="18" charset="0"/>
                <a:cs typeface="Times New Roman" panose="02020603050405020304" pitchFamily="18" charset="0"/>
              </a:rPr>
              <a:t> man in history, John Davison Rockefeller</a:t>
            </a:r>
            <a:r>
              <a:rPr lang="pl-PL" sz="3600" dirty="0">
                <a:latin typeface="Times New Roman" panose="02020603050405020304" pitchFamily="18" charset="0"/>
                <a:cs typeface="Times New Roman" panose="02020603050405020304" pitchFamily="18" charset="0"/>
              </a:rPr>
              <a:t>, we </a:t>
            </a:r>
            <a:r>
              <a:rPr lang="pl-PL" sz="3600" dirty="0" err="1">
                <a:latin typeface="Times New Roman" panose="02020603050405020304" pitchFamily="18" charset="0"/>
                <a:cs typeface="Times New Roman" panose="02020603050405020304" pitchFamily="18" charset="0"/>
              </a:rPr>
              <a:t>also</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donate</a:t>
            </a:r>
            <a:r>
              <a:rPr lang="pl-PL" sz="3600" dirty="0">
                <a:latin typeface="Times New Roman" panose="02020603050405020304" pitchFamily="18" charset="0"/>
                <a:cs typeface="Times New Roman" panose="02020603050405020304" pitchFamily="18" charset="0"/>
              </a:rPr>
              <a:t> </a:t>
            </a:r>
            <a:r>
              <a:rPr lang="pl-PL" sz="3600" dirty="0" err="1">
                <a:latin typeface="Times New Roman" panose="02020603050405020304" pitchFamily="18" charset="0"/>
                <a:cs typeface="Times New Roman" panose="02020603050405020304" pitchFamily="18" charset="0"/>
              </a:rPr>
              <a:t>money</a:t>
            </a:r>
            <a:r>
              <a:rPr lang="pl-PL" sz="3600" dirty="0">
                <a:latin typeface="Times New Roman" panose="02020603050405020304" pitchFamily="18" charset="0"/>
                <a:cs typeface="Times New Roman" panose="02020603050405020304" pitchFamily="18" charset="0"/>
              </a:rPr>
              <a:t> to </a:t>
            </a:r>
            <a:r>
              <a:rPr lang="pl-PL" sz="3600" dirty="0" err="1" smtClean="0">
                <a:latin typeface="Times New Roman" panose="02020603050405020304" pitchFamily="18" charset="0"/>
                <a:cs typeface="Times New Roman" panose="02020603050405020304" pitchFamily="18" charset="0"/>
              </a:rPr>
              <a:t>charities</a:t>
            </a:r>
            <a:r>
              <a:rPr lang="pl-PL" sz="3600" dirty="0" smtClean="0">
                <a:latin typeface="Times New Roman" panose="02020603050405020304" pitchFamily="18" charset="0"/>
                <a:cs typeface="Times New Roman" panose="02020603050405020304" pitchFamily="18" charset="0"/>
              </a:rPr>
              <a:t>, for </a:t>
            </a:r>
            <a:r>
              <a:rPr lang="pl-PL" sz="3600" dirty="0" err="1" smtClean="0">
                <a:latin typeface="Times New Roman" panose="02020603050405020304" pitchFamily="18" charset="0"/>
                <a:cs typeface="Times New Roman" panose="02020603050405020304" pitchFamily="18" charset="0"/>
              </a:rPr>
              <a:t>instance</a:t>
            </a:r>
            <a:r>
              <a:rPr lang="pl-PL" sz="3600" dirty="0" smtClean="0">
                <a:latin typeface="Times New Roman" panose="02020603050405020304" pitchFamily="18" charset="0"/>
                <a:cs typeface="Times New Roman" panose="02020603050405020304" pitchFamily="18" charset="0"/>
              </a:rPr>
              <a:t>, the </a:t>
            </a:r>
            <a:r>
              <a:rPr lang="pl-PL" sz="3600" dirty="0">
                <a:latin typeface="Times New Roman" panose="02020603050405020304" pitchFamily="18" charset="0"/>
                <a:cs typeface="Times New Roman" panose="02020603050405020304" pitchFamily="18" charset="0"/>
              </a:rPr>
              <a:t>Red Cross.</a:t>
            </a:r>
            <a:br>
              <a:rPr lang="pl-PL"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Students are aware that a company engaging in social activities may be able to gain customers' trust and confidence, which in turn may </a:t>
            </a:r>
            <a:r>
              <a:rPr lang="pl-PL" sz="3600" dirty="0">
                <a:latin typeface="Times New Roman" panose="02020603050405020304" pitchFamily="18" charset="0"/>
                <a:cs typeface="Times New Roman" panose="02020603050405020304" pitchFamily="18" charset="0"/>
              </a:rPr>
              <a:t>be </a:t>
            </a:r>
            <a:r>
              <a:rPr lang="pl-PL" sz="3600" dirty="0" err="1">
                <a:latin typeface="Times New Roman" panose="02020603050405020304" pitchFamily="18" charset="0"/>
                <a:cs typeface="Times New Roman" panose="02020603050405020304" pitchFamily="18" charset="0"/>
              </a:rPr>
              <a:t>beneficial</a:t>
            </a:r>
            <a:r>
              <a:rPr lang="pl-PL" sz="3600" dirty="0">
                <a:latin typeface="Times New Roman" panose="02020603050405020304" pitchFamily="18" charset="0"/>
                <a:cs typeface="Times New Roman" panose="02020603050405020304" pitchFamily="18" charset="0"/>
              </a:rPr>
              <a:t> with</a:t>
            </a:r>
            <a:r>
              <a:rPr lang="en-US" sz="3600" dirty="0">
                <a:latin typeface="Times New Roman" panose="02020603050405020304" pitchFamily="18" charset="0"/>
                <a:cs typeface="Times New Roman" panose="02020603050405020304" pitchFamily="18" charset="0"/>
              </a:rPr>
              <a:t> higher sales.</a:t>
            </a:r>
            <a:endParaRPr lang="pl-PL"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540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074242"/>
          </a:xfrm>
        </p:spPr>
        <p:txBody>
          <a:bodyPr>
            <a:normAutofit fontScale="90000"/>
          </a:bodyPr>
          <a:lstStyle/>
          <a:p>
            <a:pPr algn="l"/>
            <a:r>
              <a:rPr lang="pl-PL" sz="3600" dirty="0" smtClean="0"/>
              <a:t/>
            </a:r>
            <a:br>
              <a:rPr lang="pl-PL" sz="3600" dirty="0" smtClean="0"/>
            </a:br>
            <a:r>
              <a:rPr lang="pl-PL" sz="3600" dirty="0" smtClean="0"/>
              <a:t>The products </a:t>
            </a:r>
            <a:r>
              <a:rPr lang="pl-PL" sz="3600" dirty="0" err="1" smtClean="0"/>
              <a:t>created</a:t>
            </a:r>
            <a:r>
              <a:rPr lang="pl-PL" sz="3600" dirty="0" smtClean="0"/>
              <a:t> by </a:t>
            </a:r>
            <a:r>
              <a:rPr lang="pl-PL" sz="3600" dirty="0" err="1" smtClean="0"/>
              <a:t>our</a:t>
            </a:r>
            <a:r>
              <a:rPr lang="pl-PL" sz="3600" dirty="0" smtClean="0"/>
              <a:t> </a:t>
            </a:r>
            <a:r>
              <a:rPr lang="pl-PL" sz="3600" dirty="0" err="1" smtClean="0"/>
              <a:t>companies</a:t>
            </a:r>
            <a:r>
              <a:rPr lang="pl-PL" sz="3600" dirty="0" smtClean="0"/>
              <a:t> </a:t>
            </a:r>
            <a:r>
              <a:rPr lang="pl-PL" sz="3600" dirty="0" err="1" smtClean="0"/>
              <a:t>are</a:t>
            </a:r>
            <a:r>
              <a:rPr lang="pl-PL" sz="3600" dirty="0" smtClean="0"/>
              <a:t> </a:t>
            </a:r>
            <a:r>
              <a:rPr lang="pl-PL" sz="3600" dirty="0" err="1" smtClean="0"/>
              <a:t>pretty</a:t>
            </a:r>
            <a:r>
              <a:rPr lang="pl-PL" sz="3600" dirty="0" smtClean="0"/>
              <a:t> </a:t>
            </a:r>
            <a:r>
              <a:rPr lang="pl-PL" sz="3600" dirty="0" err="1" smtClean="0"/>
              <a:t>useful</a:t>
            </a:r>
            <a:r>
              <a:rPr lang="pl-PL" sz="3600" dirty="0" smtClean="0"/>
              <a:t> and </a:t>
            </a:r>
            <a:r>
              <a:rPr lang="pl-PL" sz="3600" dirty="0"/>
              <a:t>t</a:t>
            </a:r>
            <a:r>
              <a:rPr lang="pl-PL" sz="3600" dirty="0" smtClean="0"/>
              <a:t>he </a:t>
            </a:r>
            <a:r>
              <a:rPr lang="pl-PL" sz="3600" dirty="0" err="1" smtClean="0"/>
              <a:t>cookies</a:t>
            </a:r>
            <a:r>
              <a:rPr lang="pl-PL" sz="3600" dirty="0" smtClean="0"/>
              <a:t> </a:t>
            </a:r>
            <a:r>
              <a:rPr lang="pl-PL" sz="3600" dirty="0" err="1" smtClean="0"/>
              <a:t>are</a:t>
            </a:r>
            <a:r>
              <a:rPr lang="pl-PL" sz="3600" dirty="0" smtClean="0"/>
              <a:t> </a:t>
            </a:r>
            <a:r>
              <a:rPr lang="pl-PL" sz="3600" dirty="0" err="1" smtClean="0"/>
              <a:t>very</a:t>
            </a:r>
            <a:r>
              <a:rPr lang="pl-PL" sz="3600" dirty="0" smtClean="0"/>
              <a:t> </a:t>
            </a:r>
            <a:r>
              <a:rPr lang="pl-PL" sz="3600" dirty="0" err="1" smtClean="0"/>
              <a:t>healthy</a:t>
            </a:r>
            <a:r>
              <a:rPr lang="pl-PL" sz="3600" dirty="0" smtClean="0"/>
              <a:t>, </a:t>
            </a:r>
            <a:r>
              <a:rPr lang="pl-PL" sz="3600" dirty="0" err="1" smtClean="0"/>
              <a:t>dietary</a:t>
            </a:r>
            <a:r>
              <a:rPr lang="pl-PL" sz="3600" dirty="0" smtClean="0"/>
              <a:t> and </a:t>
            </a:r>
            <a:r>
              <a:rPr lang="pl-PL" sz="3600" dirty="0" err="1" smtClean="0"/>
              <a:t>tasty</a:t>
            </a:r>
            <a:r>
              <a:rPr lang="pl-PL" sz="3600" dirty="0" smtClean="0"/>
              <a:t>. </a:t>
            </a:r>
            <a:endParaRPr lang="pl-PL" sz="3600" dirty="0"/>
          </a:p>
        </p:txBody>
      </p:sp>
      <p:pic>
        <p:nvPicPr>
          <p:cNvPr id="3" name="Picture 2" descr="E:\ZDJECIA ERASMUS\zdjecia pieczenie ciastek\100D5300\DSC_02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564904"/>
            <a:ext cx="4634667" cy="308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550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3586410"/>
          </a:xfrm>
        </p:spPr>
        <p:txBody>
          <a:bodyPr>
            <a:normAutofit/>
          </a:bodyPr>
          <a:lstStyle/>
          <a:p>
            <a:r>
              <a:rPr lang="pl-PL" sz="3600" dirty="0" err="1" smtClean="0">
                <a:latin typeface="Comic Sans MS" panose="030F0702030302020204" pitchFamily="66" charset="0"/>
              </a:rPr>
              <a:t>Thank</a:t>
            </a:r>
            <a:r>
              <a:rPr lang="pl-PL" sz="3600" dirty="0" smtClean="0">
                <a:latin typeface="Comic Sans MS" panose="030F0702030302020204" pitchFamily="66" charset="0"/>
              </a:rPr>
              <a:t> </a:t>
            </a:r>
            <a:r>
              <a:rPr lang="pl-PL" sz="3600" dirty="0" err="1" smtClean="0">
                <a:latin typeface="Comic Sans MS" panose="030F0702030302020204" pitchFamily="66" charset="0"/>
              </a:rPr>
              <a:t>you</a:t>
            </a:r>
            <a:r>
              <a:rPr lang="pl-PL" sz="3600" dirty="0" smtClean="0">
                <a:latin typeface="Comic Sans MS" panose="030F0702030302020204" pitchFamily="66" charset="0"/>
              </a:rPr>
              <a:t>!</a:t>
            </a:r>
            <a:endParaRPr lang="pl-PL" sz="3600" dirty="0">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440428"/>
            <a:ext cx="3220948" cy="1803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540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458618"/>
          </a:xfrm>
        </p:spPr>
        <p:txBody>
          <a:bodyPr>
            <a:normAutofit fontScale="90000"/>
          </a:bodyPr>
          <a:lstStyle/>
          <a:p>
            <a:pPr algn="l"/>
            <a:r>
              <a:rPr lang="pl-PL" dirty="0" smtClean="0"/>
              <a:t/>
            </a:r>
            <a:br>
              <a:rPr lang="pl-PL" dirty="0" smtClean="0"/>
            </a:br>
            <a:r>
              <a:rPr lang="pl-PL" dirty="0" smtClean="0"/>
              <a:t/>
            </a:r>
            <a:br>
              <a:rPr lang="pl-PL" dirty="0" smtClean="0"/>
            </a:br>
            <a:r>
              <a:rPr lang="pl-PL" dirty="0"/>
              <a:t/>
            </a:r>
            <a:br>
              <a:rPr lang="pl-PL" dirty="0"/>
            </a:br>
            <a:r>
              <a:rPr lang="pl-PL" dirty="0" smtClean="0"/>
              <a:t/>
            </a:r>
            <a:br>
              <a:rPr lang="pl-PL" dirty="0" smtClean="0"/>
            </a:br>
            <a:r>
              <a:rPr lang="pl-PL" dirty="0" smtClean="0"/>
              <a:t/>
            </a:r>
            <a:br>
              <a:rPr lang="pl-PL" dirty="0" smtClean="0"/>
            </a:br>
            <a:r>
              <a:rPr lang="en-US" sz="4000" dirty="0" smtClean="0"/>
              <a:t>As </a:t>
            </a:r>
            <a:r>
              <a:rPr lang="en-US" sz="4000" dirty="0"/>
              <a:t>a part of the Erasmus+ project </a:t>
            </a:r>
            <a:r>
              <a:rPr lang="en-US" sz="4000" dirty="0" smtClean="0"/>
              <a:t>that </a:t>
            </a:r>
            <a:r>
              <a:rPr lang="en-US" sz="4000" dirty="0"/>
              <a:t>is being implemented in </a:t>
            </a:r>
            <a:r>
              <a:rPr lang="pl-PL" sz="4000" dirty="0" err="1" smtClean="0"/>
              <a:t>our</a:t>
            </a:r>
            <a:r>
              <a:rPr lang="pl-PL" sz="4000" dirty="0" smtClean="0"/>
              <a:t> </a:t>
            </a:r>
            <a:r>
              <a:rPr lang="pl-PL" sz="4000" dirty="0" err="1" smtClean="0"/>
              <a:t>school</a:t>
            </a:r>
            <a:r>
              <a:rPr lang="pl-PL" sz="4000" dirty="0" smtClean="0"/>
              <a:t> </a:t>
            </a:r>
            <a:r>
              <a:rPr lang="en-US" sz="4000" dirty="0" smtClean="0"/>
              <a:t>we</a:t>
            </a:r>
            <a:r>
              <a:rPr lang="pl-PL" sz="4000" dirty="0" smtClean="0"/>
              <a:t>, </a:t>
            </a:r>
            <a:r>
              <a:rPr lang="pl-PL" sz="4000" dirty="0" err="1" smtClean="0"/>
              <a:t>like</a:t>
            </a:r>
            <a:r>
              <a:rPr lang="pl-PL" sz="4000" dirty="0" smtClean="0"/>
              <a:t> </a:t>
            </a:r>
            <a:r>
              <a:rPr lang="pl-PL" sz="4000" dirty="0" err="1" smtClean="0"/>
              <a:t>all</a:t>
            </a:r>
            <a:r>
              <a:rPr lang="pl-PL" sz="4000" dirty="0" smtClean="0"/>
              <a:t> </a:t>
            </a:r>
            <a:r>
              <a:rPr lang="pl-PL" sz="4000" dirty="0" err="1" smtClean="0"/>
              <a:t>our</a:t>
            </a:r>
            <a:r>
              <a:rPr lang="pl-PL" sz="4000" dirty="0" smtClean="0"/>
              <a:t> </a:t>
            </a:r>
            <a:r>
              <a:rPr lang="pl-PL" sz="4000" dirty="0" err="1" smtClean="0"/>
              <a:t>partners</a:t>
            </a:r>
            <a:r>
              <a:rPr lang="pl-PL" sz="4000" dirty="0" smtClean="0"/>
              <a:t>,</a:t>
            </a:r>
            <a:r>
              <a:rPr lang="en-US" sz="4000" dirty="0" smtClean="0"/>
              <a:t> established our </a:t>
            </a:r>
            <a:r>
              <a:rPr lang="en-US" sz="4000" dirty="0"/>
              <a:t>school </a:t>
            </a:r>
            <a:r>
              <a:rPr lang="en-US" sz="4000" dirty="0" smtClean="0"/>
              <a:t>mini </a:t>
            </a:r>
            <a:r>
              <a:rPr lang="pl-PL" sz="4000" dirty="0" smtClean="0"/>
              <a:t>–</a:t>
            </a:r>
            <a:r>
              <a:rPr lang="en-US" sz="4000" dirty="0" smtClean="0"/>
              <a:t> company</a:t>
            </a:r>
            <a:r>
              <a:rPr lang="pl-PL" sz="4000" dirty="0" smtClean="0"/>
              <a:t> </a:t>
            </a:r>
            <a:r>
              <a:rPr lang="pl-PL" sz="4000" dirty="0" err="1" smtClean="0"/>
              <a:t>at</a:t>
            </a:r>
            <a:r>
              <a:rPr lang="pl-PL" sz="4000" dirty="0" smtClean="0"/>
              <a:t> the end of the </a:t>
            </a:r>
            <a:r>
              <a:rPr lang="pl-PL" sz="4000" dirty="0" err="1" smtClean="0"/>
              <a:t>previous</a:t>
            </a:r>
            <a:r>
              <a:rPr lang="pl-PL" sz="4000" dirty="0" smtClean="0"/>
              <a:t> </a:t>
            </a:r>
            <a:r>
              <a:rPr lang="pl-PL" sz="4000" dirty="0" err="1" smtClean="0"/>
              <a:t>year</a:t>
            </a:r>
            <a:r>
              <a:rPr lang="pl-PL" sz="4000" dirty="0" smtClean="0"/>
              <a:t>.</a:t>
            </a:r>
            <a:r>
              <a:rPr lang="en-US" sz="4000" dirty="0" smtClean="0"/>
              <a:t> </a:t>
            </a:r>
            <a:r>
              <a:rPr lang="en-US" sz="4000" dirty="0"/>
              <a:t/>
            </a:r>
            <a:br>
              <a:rPr lang="en-US" sz="4000" dirty="0"/>
            </a:br>
            <a:endParaRPr lang="pl-PL"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539829"/>
            <a:ext cx="1852605" cy="184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539829"/>
            <a:ext cx="28575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6915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3442394"/>
          </a:xfrm>
        </p:spPr>
        <p:txBody>
          <a:bodyPr>
            <a:normAutofit fontScale="90000"/>
          </a:bodyPr>
          <a:lstStyle/>
          <a:p>
            <a:pPr algn="l"/>
            <a:r>
              <a:rPr lang="pl-PL" sz="3600" dirty="0" err="1" smtClean="0"/>
              <a:t>Students</a:t>
            </a:r>
            <a:r>
              <a:rPr lang="pl-PL" sz="3600" dirty="0" smtClean="0"/>
              <a:t> </a:t>
            </a:r>
            <a:r>
              <a:rPr lang="pl-PL" sz="3600" dirty="0" err="1" smtClean="0"/>
              <a:t>who</a:t>
            </a:r>
            <a:r>
              <a:rPr lang="pl-PL" sz="3600" dirty="0" smtClean="0"/>
              <a:t> </a:t>
            </a:r>
            <a:r>
              <a:rPr lang="pl-PL" sz="3600" dirty="0" err="1" smtClean="0"/>
              <a:t>are</a:t>
            </a:r>
            <a:r>
              <a:rPr lang="pl-PL" sz="3600" dirty="0" smtClean="0"/>
              <a:t> </a:t>
            </a:r>
            <a:r>
              <a:rPr lang="pl-PL" sz="3600" dirty="0" err="1" smtClean="0"/>
              <a:t>involved</a:t>
            </a:r>
            <a:r>
              <a:rPr lang="pl-PL" sz="3600" dirty="0" smtClean="0"/>
              <a:t> in the </a:t>
            </a:r>
            <a:r>
              <a:rPr lang="pl-PL" sz="3600" dirty="0" err="1" smtClean="0"/>
              <a:t>project</a:t>
            </a:r>
            <a:r>
              <a:rPr lang="pl-PL" sz="3600" dirty="0" smtClean="0"/>
              <a:t>, </a:t>
            </a:r>
            <a:r>
              <a:rPr lang="en-US" sz="3600" dirty="0"/>
              <a:t>under the guidance of the </a:t>
            </a:r>
            <a:r>
              <a:rPr lang="en-US" sz="3600" dirty="0" smtClean="0"/>
              <a:t>teachers</a:t>
            </a:r>
            <a:r>
              <a:rPr lang="pl-PL" sz="3600" dirty="0" smtClean="0"/>
              <a:t>, </a:t>
            </a:r>
            <a:r>
              <a:rPr lang="en-US" sz="3600" dirty="0" smtClean="0"/>
              <a:t>have </a:t>
            </a:r>
            <a:r>
              <a:rPr lang="en-US" sz="3600" dirty="0"/>
              <a:t>an opportunity to </a:t>
            </a:r>
            <a:r>
              <a:rPr lang="en-US" sz="3600" dirty="0" smtClean="0"/>
              <a:t>manage a </a:t>
            </a:r>
            <a:r>
              <a:rPr lang="pl-PL" sz="3600" dirty="0" smtClean="0"/>
              <a:t>small business. </a:t>
            </a:r>
            <a:r>
              <a:rPr lang="en-US" sz="3600" dirty="0"/>
              <a:t>They </a:t>
            </a:r>
            <a:r>
              <a:rPr lang="pl-PL" sz="3600" dirty="0" err="1"/>
              <a:t>sowed</a:t>
            </a:r>
            <a:r>
              <a:rPr lang="pl-PL" sz="3600" dirty="0"/>
              <a:t> </a:t>
            </a:r>
            <a:r>
              <a:rPr lang="en-US" sz="3600" dirty="0"/>
              <a:t>different kinds of herbs, for instance basil,  mint,  thyme, cumin </a:t>
            </a:r>
            <a:r>
              <a:rPr lang="en-US" sz="3600" dirty="0" smtClean="0"/>
              <a:t>and </a:t>
            </a:r>
            <a:r>
              <a:rPr lang="en-US" sz="3600" dirty="0"/>
              <a:t>oregano. </a:t>
            </a:r>
            <a:r>
              <a:rPr lang="pl-PL" sz="3600" dirty="0" smtClean="0"/>
              <a:t/>
            </a:r>
            <a:br>
              <a:rPr lang="pl-PL" sz="3600" dirty="0" smtClean="0"/>
            </a:br>
            <a:endParaRPr lang="pl-PL" sz="3600" dirty="0"/>
          </a:p>
        </p:txBody>
      </p:sp>
      <p:pic>
        <p:nvPicPr>
          <p:cNvPr id="1026" name="Picture 2" descr="E:\ZDJECIA ERASMUS\zdjęcia 30.01.2017\DSC_01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279912"/>
            <a:ext cx="3739344" cy="24928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ZDJECIA ERASMUS\zdjęcia 30.01.2017\DSC_01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311279"/>
            <a:ext cx="3746952" cy="249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27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sz="3600" dirty="0"/>
              <a:t>They are taking care of them </a:t>
            </a:r>
            <a:r>
              <a:rPr lang="pl-PL" sz="3600" dirty="0" smtClean="0"/>
              <a:t/>
            </a:r>
            <a:br>
              <a:rPr lang="pl-PL" sz="3600" dirty="0" smtClean="0"/>
            </a:br>
            <a:r>
              <a:rPr lang="en-US" sz="3600" dirty="0" smtClean="0"/>
              <a:t>and later</a:t>
            </a:r>
            <a:r>
              <a:rPr lang="pl-PL" sz="3600" dirty="0" smtClean="0"/>
              <a:t> …</a:t>
            </a:r>
            <a:endParaRPr lang="pl-PL" sz="3600" dirty="0"/>
          </a:p>
        </p:txBody>
      </p:sp>
      <p:pic>
        <p:nvPicPr>
          <p:cNvPr id="3074" name="Picture 2" descr="E:\ZDJECIA ERASMUS\zdjęcia 30.01.2017\DSC_01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7645" y="2060848"/>
            <a:ext cx="5724635"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214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2434282"/>
          </a:xfrm>
        </p:spPr>
        <p:txBody>
          <a:bodyPr>
            <a:normAutofit/>
          </a:bodyPr>
          <a:lstStyle/>
          <a:p>
            <a:r>
              <a:rPr lang="en-US" sz="4000" dirty="0"/>
              <a:t>when the herbs grow enough they </a:t>
            </a:r>
            <a:r>
              <a:rPr lang="en-US" sz="4000" dirty="0" smtClean="0"/>
              <a:t>prepare </a:t>
            </a:r>
            <a:r>
              <a:rPr lang="en-US" sz="4000" dirty="0"/>
              <a:t>various snacks with them.</a:t>
            </a:r>
            <a:r>
              <a:rPr lang="pl-PL" dirty="0"/>
              <a:t/>
            </a:r>
            <a:br>
              <a:rPr lang="pl-PL" dirty="0"/>
            </a:br>
            <a:endParaRPr lang="pl-PL" dirty="0"/>
          </a:p>
        </p:txBody>
      </p:sp>
      <p:pic>
        <p:nvPicPr>
          <p:cNvPr id="3" name="Picture 2" descr="E:\ZDJECIA ERASMUS\zdjecia pieczenie ciastek\100D5300\DSC_02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068326"/>
            <a:ext cx="4089100" cy="27260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ZDJECIA ERASMUS\zdjecia pieczenie ciastek\100D5300\DSC_02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716349"/>
            <a:ext cx="3787761" cy="252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853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530626"/>
          </a:xfrm>
        </p:spPr>
        <p:txBody>
          <a:bodyPr>
            <a:normAutofit/>
          </a:bodyPr>
          <a:lstStyle/>
          <a:p>
            <a:pPr algn="just"/>
            <a:r>
              <a:rPr lang="pl-PL" sz="3200" dirty="0" smtClean="0"/>
              <a:t>	</a:t>
            </a:r>
            <a:r>
              <a:rPr lang="pl-PL" sz="3200" dirty="0" err="1" smtClean="0"/>
              <a:t>Every</a:t>
            </a:r>
            <a:r>
              <a:rPr lang="pl-PL" sz="3200" dirty="0" smtClean="0"/>
              <a:t> business </a:t>
            </a:r>
            <a:r>
              <a:rPr lang="pl-PL" sz="3200" dirty="0" err="1" smtClean="0"/>
              <a:t>should</a:t>
            </a:r>
            <a:r>
              <a:rPr lang="pl-PL" sz="3200" dirty="0" smtClean="0"/>
              <a:t> </a:t>
            </a:r>
            <a:r>
              <a:rPr lang="pl-PL" sz="3200" dirty="0" err="1" smtClean="0"/>
              <a:t>have</a:t>
            </a:r>
            <a:r>
              <a:rPr lang="pl-PL" sz="3200" dirty="0" smtClean="0"/>
              <a:t> the </a:t>
            </a:r>
            <a:r>
              <a:rPr lang="pl-PL" sz="3200" dirty="0" err="1" smtClean="0"/>
              <a:t>name</a:t>
            </a:r>
            <a:r>
              <a:rPr lang="pl-PL" sz="3200" dirty="0" smtClean="0"/>
              <a:t> to be </a:t>
            </a:r>
            <a:r>
              <a:rPr lang="pl-PL" sz="3200" dirty="0" err="1" smtClean="0"/>
              <a:t>recognizable</a:t>
            </a:r>
            <a:r>
              <a:rPr lang="pl-PL" sz="3200" dirty="0" smtClean="0"/>
              <a:t> and </a:t>
            </a:r>
            <a:r>
              <a:rPr lang="pl-PL" sz="3200" dirty="0" err="1" smtClean="0"/>
              <a:t>unique</a:t>
            </a:r>
            <a:r>
              <a:rPr lang="pl-PL" sz="3200" dirty="0" smtClean="0"/>
              <a:t>. </a:t>
            </a:r>
            <a:r>
              <a:rPr lang="pl-PL" sz="3200" dirty="0"/>
              <a:t>W</a:t>
            </a:r>
            <a:r>
              <a:rPr lang="pl-PL" sz="3200" dirty="0" smtClean="0"/>
              <a:t>e </a:t>
            </a:r>
            <a:r>
              <a:rPr lang="pl-PL" sz="3200" dirty="0" err="1" smtClean="0"/>
              <a:t>also</a:t>
            </a:r>
            <a:r>
              <a:rPr lang="pl-PL" sz="3200" dirty="0" smtClean="0"/>
              <a:t> </a:t>
            </a:r>
            <a:r>
              <a:rPr lang="pl-PL" sz="3200" dirty="0" err="1" smtClean="0"/>
              <a:t>decided</a:t>
            </a:r>
            <a:r>
              <a:rPr lang="pl-PL" sz="3200" dirty="0" smtClean="0"/>
              <a:t> to </a:t>
            </a:r>
            <a:r>
              <a:rPr lang="pl-PL" sz="3200" dirty="0" err="1" smtClean="0"/>
              <a:t>call</a:t>
            </a:r>
            <a:r>
              <a:rPr lang="pl-PL" sz="3200" dirty="0" smtClean="0"/>
              <a:t> </a:t>
            </a:r>
            <a:r>
              <a:rPr lang="pl-PL" sz="3200" dirty="0" err="1" smtClean="0"/>
              <a:t>our</a:t>
            </a:r>
            <a:r>
              <a:rPr lang="pl-PL" sz="3200" dirty="0" smtClean="0"/>
              <a:t> </a:t>
            </a:r>
            <a:r>
              <a:rPr lang="pl-PL" sz="3200" dirty="0" err="1" smtClean="0"/>
              <a:t>school</a:t>
            </a:r>
            <a:r>
              <a:rPr lang="pl-PL" sz="3200" dirty="0" smtClean="0"/>
              <a:t> </a:t>
            </a:r>
            <a:r>
              <a:rPr lang="pl-PL" sz="3200" dirty="0" err="1" smtClean="0"/>
              <a:t>company</a:t>
            </a:r>
            <a:r>
              <a:rPr lang="pl-PL" sz="3200" dirty="0" smtClean="0"/>
              <a:t>. The </a:t>
            </a:r>
            <a:r>
              <a:rPr lang="pl-PL" sz="3200" dirty="0" err="1" smtClean="0"/>
              <a:t>ideas</a:t>
            </a:r>
            <a:r>
              <a:rPr lang="pl-PL" sz="3200" dirty="0" smtClean="0"/>
              <a:t> </a:t>
            </a:r>
            <a:r>
              <a:rPr lang="pl-PL" sz="3200" dirty="0" err="1" smtClean="0"/>
              <a:t>were</a:t>
            </a:r>
            <a:r>
              <a:rPr lang="pl-PL" sz="3200" dirty="0" smtClean="0"/>
              <a:t> </a:t>
            </a:r>
            <a:r>
              <a:rPr lang="pl-PL" sz="3200" dirty="0" err="1" smtClean="0"/>
              <a:t>really</a:t>
            </a:r>
            <a:r>
              <a:rPr lang="pl-PL" sz="3200" dirty="0" smtClean="0"/>
              <a:t> </a:t>
            </a:r>
            <a:r>
              <a:rPr lang="pl-PL" sz="3200" dirty="0" err="1" smtClean="0"/>
              <a:t>creative</a:t>
            </a:r>
            <a:r>
              <a:rPr lang="pl-PL" sz="3200" dirty="0"/>
              <a:t> </a:t>
            </a:r>
            <a:r>
              <a:rPr lang="pl-PL" sz="3200" dirty="0" smtClean="0"/>
              <a:t>and by </a:t>
            </a:r>
            <a:r>
              <a:rPr lang="pl-PL" sz="3200" dirty="0" err="1" smtClean="0"/>
              <a:t>means</a:t>
            </a:r>
            <a:r>
              <a:rPr lang="pl-PL" sz="3200" dirty="0" smtClean="0"/>
              <a:t> of </a:t>
            </a:r>
            <a:r>
              <a:rPr lang="pl-PL" sz="3200" dirty="0" err="1" smtClean="0"/>
              <a:t>brainstorming</a:t>
            </a:r>
            <a:r>
              <a:rPr lang="pl-PL" sz="3200" dirty="0" smtClean="0"/>
              <a:t> we </a:t>
            </a:r>
            <a:r>
              <a:rPr lang="pl-PL" sz="3200" dirty="0" err="1" smtClean="0"/>
              <a:t>decided</a:t>
            </a:r>
            <a:r>
              <a:rPr lang="pl-PL" sz="3200" dirty="0" smtClean="0"/>
              <a:t> to </a:t>
            </a:r>
            <a:r>
              <a:rPr lang="pl-PL" sz="3200" dirty="0" err="1" smtClean="0"/>
              <a:t>call</a:t>
            </a:r>
            <a:r>
              <a:rPr lang="pl-PL" sz="3200" dirty="0" smtClean="0"/>
              <a:t> </a:t>
            </a:r>
            <a:r>
              <a:rPr lang="pl-PL" sz="3200" dirty="0" err="1" smtClean="0"/>
              <a:t>it</a:t>
            </a:r>
            <a:r>
              <a:rPr lang="pl-PL" sz="3200" dirty="0" smtClean="0"/>
              <a:t> </a:t>
            </a:r>
            <a:r>
              <a:rPr lang="pl-PL" sz="3200" i="1" dirty="0" err="1" smtClean="0"/>
              <a:t>Healthy</a:t>
            </a:r>
            <a:r>
              <a:rPr lang="pl-PL" sz="3200" i="1" dirty="0" smtClean="0"/>
              <a:t> 1. </a:t>
            </a:r>
            <a:r>
              <a:rPr lang="pl-PL" sz="3200" dirty="0" err="1" smtClean="0"/>
              <a:t>Its</a:t>
            </a:r>
            <a:r>
              <a:rPr lang="pl-PL" sz="3200" dirty="0" smtClean="0"/>
              <a:t> </a:t>
            </a:r>
            <a:r>
              <a:rPr lang="pl-PL" sz="3200" dirty="0" err="1" smtClean="0"/>
              <a:t>name</a:t>
            </a:r>
            <a:r>
              <a:rPr lang="pl-PL" sz="3200" dirty="0" smtClean="0"/>
              <a:t> </a:t>
            </a:r>
            <a:r>
              <a:rPr lang="pl-PL" sz="3200" dirty="0" err="1" smtClean="0"/>
              <a:t>refers</a:t>
            </a:r>
            <a:r>
              <a:rPr lang="pl-PL" sz="3200" dirty="0" smtClean="0"/>
              <a:t> to the </a:t>
            </a:r>
            <a:r>
              <a:rPr lang="pl-PL" sz="3200" dirty="0" err="1" smtClean="0"/>
              <a:t>name</a:t>
            </a:r>
            <a:r>
              <a:rPr lang="pl-PL" sz="3200" dirty="0" smtClean="0"/>
              <a:t> of </a:t>
            </a:r>
            <a:r>
              <a:rPr lang="pl-PL" sz="3200" dirty="0" err="1" smtClean="0"/>
              <a:t>our</a:t>
            </a:r>
            <a:r>
              <a:rPr lang="pl-PL" sz="3200" dirty="0" smtClean="0"/>
              <a:t> </a:t>
            </a:r>
            <a:r>
              <a:rPr lang="pl-PL" sz="3200" dirty="0" err="1" smtClean="0"/>
              <a:t>school</a:t>
            </a:r>
            <a:r>
              <a:rPr lang="pl-PL" sz="3200" dirty="0" smtClean="0"/>
              <a:t>. It was the </a:t>
            </a:r>
            <a:r>
              <a:rPr lang="pl-PL" sz="3200" dirty="0" err="1" smtClean="0"/>
              <a:t>first</a:t>
            </a:r>
            <a:r>
              <a:rPr lang="pl-PL" sz="3200" dirty="0" smtClean="0"/>
              <a:t> </a:t>
            </a:r>
            <a:r>
              <a:rPr lang="pl-PL" sz="3200" dirty="0" err="1" smtClean="0"/>
              <a:t>school</a:t>
            </a:r>
            <a:r>
              <a:rPr lang="pl-PL" sz="3200" dirty="0" smtClean="0"/>
              <a:t> in </a:t>
            </a:r>
            <a:r>
              <a:rPr lang="pl-PL" sz="3200" dirty="0" err="1" smtClean="0"/>
              <a:t>our</a:t>
            </a:r>
            <a:r>
              <a:rPr lang="pl-PL" sz="3200" dirty="0" smtClean="0"/>
              <a:t> </a:t>
            </a:r>
            <a:r>
              <a:rPr lang="pl-PL" sz="3200" dirty="0" err="1" smtClean="0"/>
              <a:t>hometown</a:t>
            </a:r>
            <a:r>
              <a:rPr lang="pl-PL" sz="3200" dirty="0" smtClean="0"/>
              <a:t> and </a:t>
            </a:r>
            <a:r>
              <a:rPr lang="pl-PL" sz="3200" i="1" dirty="0" err="1" smtClean="0"/>
              <a:t>healthy</a:t>
            </a:r>
            <a:r>
              <a:rPr lang="pl-PL" sz="3200" dirty="0" smtClean="0"/>
              <a:t> </a:t>
            </a:r>
            <a:r>
              <a:rPr lang="pl-PL" sz="3200" dirty="0" err="1" smtClean="0"/>
              <a:t>because</a:t>
            </a:r>
            <a:r>
              <a:rPr lang="pl-PL" sz="3200" dirty="0" smtClean="0"/>
              <a:t> </a:t>
            </a:r>
            <a:r>
              <a:rPr lang="pl-PL" sz="3200" dirty="0" err="1" smtClean="0"/>
              <a:t>it</a:t>
            </a:r>
            <a:r>
              <a:rPr lang="pl-PL" sz="3200" dirty="0" smtClean="0"/>
              <a:t> </a:t>
            </a:r>
            <a:r>
              <a:rPr lang="pl-PL" sz="3200" dirty="0" err="1" smtClean="0"/>
              <a:t>produces</a:t>
            </a:r>
            <a:r>
              <a:rPr lang="pl-PL" sz="3200" dirty="0" smtClean="0"/>
              <a:t> </a:t>
            </a:r>
            <a:r>
              <a:rPr lang="pl-PL" sz="3200" dirty="0" err="1" smtClean="0"/>
              <a:t>only</a:t>
            </a:r>
            <a:r>
              <a:rPr lang="pl-PL" sz="3200" dirty="0" smtClean="0"/>
              <a:t> </a:t>
            </a:r>
            <a:r>
              <a:rPr lang="pl-PL" sz="3200" dirty="0" err="1" smtClean="0"/>
              <a:t>healthy</a:t>
            </a:r>
            <a:r>
              <a:rPr lang="pl-PL" sz="3200" dirty="0" smtClean="0"/>
              <a:t> </a:t>
            </a:r>
            <a:r>
              <a:rPr lang="pl-PL" sz="3200" dirty="0" err="1" smtClean="0"/>
              <a:t>handmade</a:t>
            </a:r>
            <a:r>
              <a:rPr lang="pl-PL" sz="3200" dirty="0" smtClean="0"/>
              <a:t> products.</a:t>
            </a:r>
            <a:endParaRPr lang="pl-PL" sz="3200" dirty="0"/>
          </a:p>
        </p:txBody>
      </p:sp>
      <p:pic>
        <p:nvPicPr>
          <p:cNvPr id="1026" name="Picture 2" descr="I:\LOGO FIRMY SZKOLNE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5276066"/>
            <a:ext cx="1975948" cy="158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618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3082354"/>
          </a:xfrm>
        </p:spPr>
        <p:txBody>
          <a:bodyPr>
            <a:normAutofit/>
          </a:bodyPr>
          <a:lstStyle/>
          <a:p>
            <a:pPr algn="just"/>
            <a:r>
              <a:rPr lang="pl-PL" sz="3600" dirty="0" smtClean="0"/>
              <a:t>The mini - </a:t>
            </a:r>
            <a:r>
              <a:rPr lang="pl-PL" sz="3600" dirty="0" err="1" smtClean="0"/>
              <a:t>company</a:t>
            </a:r>
            <a:r>
              <a:rPr lang="pl-PL" sz="3600" dirty="0" smtClean="0"/>
              <a:t> </a:t>
            </a:r>
            <a:r>
              <a:rPr lang="pl-PL" sz="3600" dirty="0" err="1" smtClean="0"/>
              <a:t>is</a:t>
            </a:r>
            <a:r>
              <a:rPr lang="pl-PL" sz="3600" dirty="0" smtClean="0"/>
              <a:t> </a:t>
            </a:r>
            <a:r>
              <a:rPr lang="pl-PL" sz="3600" dirty="0" err="1" smtClean="0"/>
              <a:t>cooperating</a:t>
            </a:r>
            <a:r>
              <a:rPr lang="pl-PL" sz="3600" dirty="0" smtClean="0"/>
              <a:t> with </a:t>
            </a:r>
            <a:br>
              <a:rPr lang="pl-PL" sz="3600" dirty="0" smtClean="0"/>
            </a:br>
            <a:r>
              <a:rPr lang="pl-PL" sz="3600" dirty="0" smtClean="0"/>
              <a:t>the </a:t>
            </a:r>
            <a:r>
              <a:rPr lang="pl-PL" sz="3600" dirty="0" err="1" smtClean="0"/>
              <a:t>school</a:t>
            </a:r>
            <a:r>
              <a:rPr lang="pl-PL" sz="3600" dirty="0" smtClean="0"/>
              <a:t> </a:t>
            </a:r>
            <a:r>
              <a:rPr lang="pl-PL" sz="3600" dirty="0" err="1" smtClean="0"/>
              <a:t>cooking</a:t>
            </a:r>
            <a:r>
              <a:rPr lang="pl-PL" sz="3600" dirty="0" smtClean="0"/>
              <a:t> club and </a:t>
            </a:r>
            <a:r>
              <a:rPr lang="pl-PL" sz="3600" dirty="0" err="1" smtClean="0"/>
              <a:t>before</a:t>
            </a:r>
            <a:r>
              <a:rPr lang="pl-PL" sz="3600" dirty="0" smtClean="0"/>
              <a:t> the </a:t>
            </a:r>
            <a:r>
              <a:rPr lang="pl-PL" sz="3600" dirty="0" err="1" smtClean="0"/>
              <a:t>visit</a:t>
            </a:r>
            <a:r>
              <a:rPr lang="pl-PL" sz="3600" dirty="0" smtClean="0"/>
              <a:t> in </a:t>
            </a:r>
            <a:r>
              <a:rPr lang="pl-PL" sz="3600" dirty="0" err="1" smtClean="0"/>
              <a:t>Sicily</a:t>
            </a:r>
            <a:r>
              <a:rPr lang="pl-PL" sz="3600" dirty="0" smtClean="0"/>
              <a:t>, </a:t>
            </a:r>
            <a:r>
              <a:rPr lang="pl-PL" sz="3600" dirty="0" err="1" smtClean="0"/>
              <a:t>our</a:t>
            </a:r>
            <a:r>
              <a:rPr lang="pl-PL" sz="3600" dirty="0" smtClean="0"/>
              <a:t> </a:t>
            </a:r>
            <a:r>
              <a:rPr lang="pl-PL" sz="3600" dirty="0" err="1" smtClean="0"/>
              <a:t>first</a:t>
            </a:r>
            <a:r>
              <a:rPr lang="pl-PL" sz="3600" dirty="0" smtClean="0"/>
              <a:t> </a:t>
            </a:r>
            <a:r>
              <a:rPr lang="pl-PL" sz="3600" dirty="0" err="1" smtClean="0"/>
              <a:t>project</a:t>
            </a:r>
            <a:r>
              <a:rPr lang="pl-PL" sz="3600" dirty="0" smtClean="0"/>
              <a:t> </a:t>
            </a:r>
            <a:r>
              <a:rPr lang="pl-PL" sz="3600" dirty="0" err="1" smtClean="0"/>
              <a:t>mobility</a:t>
            </a:r>
            <a:r>
              <a:rPr lang="pl-PL" sz="3600" dirty="0" smtClean="0"/>
              <a:t>, we </a:t>
            </a:r>
            <a:r>
              <a:rPr lang="pl-PL" sz="3600" dirty="0" err="1" smtClean="0"/>
              <a:t>baked</a:t>
            </a:r>
            <a:r>
              <a:rPr lang="pl-PL" sz="3600" dirty="0" smtClean="0"/>
              <a:t> </a:t>
            </a:r>
            <a:r>
              <a:rPr lang="pl-PL" sz="3600" dirty="0" err="1" smtClean="0"/>
              <a:t>cookies</a:t>
            </a:r>
            <a:r>
              <a:rPr lang="pl-PL" sz="3600" dirty="0" smtClean="0"/>
              <a:t> with </a:t>
            </a:r>
            <a:r>
              <a:rPr lang="pl-PL" sz="3600" dirty="0" err="1" smtClean="0"/>
              <a:t>herbs</a:t>
            </a:r>
            <a:r>
              <a:rPr lang="pl-PL" sz="3600" dirty="0" smtClean="0"/>
              <a:t>. </a:t>
            </a:r>
            <a:endParaRPr lang="pl-PL" sz="3600" dirty="0"/>
          </a:p>
        </p:txBody>
      </p:sp>
      <p:pic>
        <p:nvPicPr>
          <p:cNvPr id="1027" name="Picture 3" descr="E:\ZDJECIA ERASMUS\zdjecia pieczenie ciastek\100D5300\DSC_0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212976"/>
            <a:ext cx="4608512" cy="307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912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3074" name="Picture 2" descr="E:\ZDJECIA ERASMUS\zdjecia pieczenie ciastek\100D5300\DSC_02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501008"/>
            <a:ext cx="4428492" cy="295232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ZDJECIA ERASMUS\zdjecia pieczenie ciastek\100D5300\DSC_0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60648"/>
            <a:ext cx="4644516"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934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498178"/>
          </a:xfrm>
        </p:spPr>
        <p:txBody>
          <a:bodyPr>
            <a:normAutofit/>
          </a:bodyPr>
          <a:lstStyle/>
          <a:p>
            <a:pPr algn="l"/>
            <a:r>
              <a:rPr lang="pl-PL" sz="3600" dirty="0" smtClean="0"/>
              <a:t>We </a:t>
            </a:r>
            <a:r>
              <a:rPr lang="pl-PL" sz="3600" dirty="0" err="1"/>
              <a:t>packed</a:t>
            </a:r>
            <a:r>
              <a:rPr lang="pl-PL" sz="3600" dirty="0"/>
              <a:t> </a:t>
            </a:r>
            <a:r>
              <a:rPr lang="pl-PL" sz="3600" dirty="0" err="1"/>
              <a:t>them</a:t>
            </a:r>
            <a:r>
              <a:rPr lang="pl-PL" sz="3600" dirty="0"/>
              <a:t> and </a:t>
            </a:r>
            <a:r>
              <a:rPr lang="pl-PL" sz="3600" dirty="0" err="1" smtClean="0"/>
              <a:t>brought</a:t>
            </a:r>
            <a:r>
              <a:rPr lang="pl-PL" sz="3600" dirty="0" smtClean="0"/>
              <a:t> to </a:t>
            </a:r>
            <a:r>
              <a:rPr lang="pl-PL" sz="3600" dirty="0" err="1" smtClean="0"/>
              <a:t>our</a:t>
            </a:r>
            <a:r>
              <a:rPr lang="pl-PL" sz="3600" dirty="0" smtClean="0"/>
              <a:t> partner </a:t>
            </a:r>
            <a:r>
              <a:rPr lang="pl-PL" sz="3600" dirty="0" err="1" smtClean="0"/>
              <a:t>school</a:t>
            </a:r>
            <a:r>
              <a:rPr lang="pl-PL" sz="3600" dirty="0" smtClean="0"/>
              <a:t> to </a:t>
            </a:r>
            <a:r>
              <a:rPr lang="pl-PL" sz="3600" dirty="0" err="1" smtClean="0"/>
              <a:t>earn</a:t>
            </a:r>
            <a:r>
              <a:rPr lang="pl-PL" sz="3600" dirty="0" smtClean="0"/>
              <a:t> </a:t>
            </a:r>
            <a:r>
              <a:rPr lang="pl-PL" sz="3600" dirty="0" err="1" smtClean="0"/>
              <a:t>our</a:t>
            </a:r>
            <a:r>
              <a:rPr lang="pl-PL" sz="3600" dirty="0" smtClean="0"/>
              <a:t> </a:t>
            </a:r>
            <a:r>
              <a:rPr lang="pl-PL" sz="3600" dirty="0" err="1" smtClean="0"/>
              <a:t>first</a:t>
            </a:r>
            <a:r>
              <a:rPr lang="pl-PL" sz="3600" dirty="0" smtClean="0"/>
              <a:t> </a:t>
            </a:r>
            <a:r>
              <a:rPr lang="pl-PL" sz="3600" dirty="0" err="1" smtClean="0"/>
              <a:t>money</a:t>
            </a:r>
            <a:r>
              <a:rPr lang="pl-PL" sz="3600" dirty="0" smtClean="0"/>
              <a:t>.</a:t>
            </a:r>
            <a:endParaRPr lang="pl-PL" sz="3600" dirty="0"/>
          </a:p>
        </p:txBody>
      </p:sp>
      <p:pic>
        <p:nvPicPr>
          <p:cNvPr id="2050" name="Picture 2" descr="E:\18.04.2017 zdjecia z aparatu szkolnego\DSC_07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988840"/>
            <a:ext cx="6118646" cy="407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166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197</Words>
  <Application>Microsoft Office PowerPoint</Application>
  <PresentationFormat>Pokaz na ekranie (4:3)</PresentationFormat>
  <Paragraphs>17</Paragraphs>
  <Slides>17</Slides>
  <Notes>1</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Motyw pakietu Office</vt:lpstr>
      <vt:lpstr>  Szkoła Podstawowa nr 2 im. Tadeusza Kościuszki w Łęcznej  Erasmus+ Project  ’Young Enterprising Europeans’ 2016 - 2018  Our School Mini - Company</vt:lpstr>
      <vt:lpstr>     As a part of the Erasmus+ project that is being implemented in our school we, like all our partners, established our school mini – company at the end of the previous year.  </vt:lpstr>
      <vt:lpstr>Students who are involved in the project, under the guidance of the teachers, have an opportunity to manage a small business. They sowed different kinds of herbs, for instance basil,  mint,  thyme, cumin and oregano.  </vt:lpstr>
      <vt:lpstr>They are taking care of them  and later …</vt:lpstr>
      <vt:lpstr>when the herbs grow enough they prepare various snacks with them. </vt:lpstr>
      <vt:lpstr> Every business should have the name to be recognizable and unique. We also decided to call our school company. The ideas were really creative and by means of brainstorming we decided to call it Healthy 1. Its name refers to the name of our school. It was the first school in our hometown and healthy because it produces only healthy handmade products.</vt:lpstr>
      <vt:lpstr>The mini - company is cooperating with  the school cooking club and before the visit in Sicily, our first project mobility, we baked cookies with herbs. </vt:lpstr>
      <vt:lpstr>Prezentacja programu PowerPoint</vt:lpstr>
      <vt:lpstr>We packed them and brought to our partner school to earn our first money.</vt:lpstr>
      <vt:lpstr>Before coming to Croatia we had also baked our delicious healthy cookies. </vt:lpstr>
      <vt:lpstr>Our school business is still developing. Now, we are also cooperating with the school handicraft club and producing more products: pincushions, bookmarks and scented sachets for wardrobe.</vt:lpstr>
      <vt:lpstr>   Why entrepreneurship? We do not have entrepreneurship as a seperate subject at school at lower secondary school level in Poland. However, we believe that gaining  knowledge in this field by our students will be very crucial when they face a job market. That is whythe aims of the mini - company are: - developing planning skills,  - gaining entrepreneurial experience, - learning how to work to deadlines, - acquiring abilities of working in a team,  - evolving students’ creativity.   </vt:lpstr>
      <vt:lpstr>The aim of the mini company is also to map the realities of the market - students run the business and make business decisions.The essence of running such a school company is to teach students thinking in terms of entrepreneurship, collaboration and investing. </vt:lpstr>
      <vt:lpstr>Students also acquire organisational skills. They learn to split functions between themselves within the company. Students involved in running this company acquire excellent communication skills exhibited in contact with customers. </vt:lpstr>
      <vt:lpstr> In addition, students learn empathy and sensitivity to other people engaging in charity.  Like the wealthiest man in history, John Davison Rockefeller, we also donate money to charities, for instance, the Red Cross. Students are aware that a company engaging in social activities may be able to gain customers' trust and confidence, which in turn may be beneficial with higher sales.</vt:lpstr>
      <vt:lpstr> The products created by our companies are pretty useful and the cookies are very healthy, dietary and tasty.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Boleslaw Chrobry Lower Secondary School No. 1 in Łeczna   Our School Mini - Company</dc:title>
  <dc:creator>MPF</dc:creator>
  <cp:lastModifiedBy>user</cp:lastModifiedBy>
  <cp:revision>32</cp:revision>
  <dcterms:created xsi:type="dcterms:W3CDTF">2017-02-11T17:11:14Z</dcterms:created>
  <dcterms:modified xsi:type="dcterms:W3CDTF">2018-08-22T21:13:43Z</dcterms:modified>
</cp:coreProperties>
</file>